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56" r:id="rId2"/>
  </p:sldIdLst>
  <p:sldSz cx="30279975" cy="42808525"/>
  <p:notesSz cx="29819600" cy="42341800"/>
  <p:defaultTextStyle>
    <a:defPPr>
      <a:defRPr lang="fi-FI"/>
    </a:defPPr>
    <a:lvl1pPr algn="l" rtl="0" fontAlgn="base">
      <a:spcBef>
        <a:spcPct val="0"/>
      </a:spcBef>
      <a:spcAft>
        <a:spcPct val="0"/>
      </a:spcAft>
      <a:defRPr sz="3600" kern="1200">
        <a:solidFill>
          <a:schemeClr val="tx1"/>
        </a:solidFill>
        <a:latin typeface="Arial" charset="0"/>
        <a:ea typeface="+mn-ea"/>
        <a:cs typeface="+mn-cs"/>
      </a:defRPr>
    </a:lvl1pPr>
    <a:lvl2pPr marL="457200" algn="l" rtl="0" fontAlgn="base">
      <a:spcBef>
        <a:spcPct val="0"/>
      </a:spcBef>
      <a:spcAft>
        <a:spcPct val="0"/>
      </a:spcAft>
      <a:defRPr sz="3600" kern="1200">
        <a:solidFill>
          <a:schemeClr val="tx1"/>
        </a:solidFill>
        <a:latin typeface="Arial" charset="0"/>
        <a:ea typeface="+mn-ea"/>
        <a:cs typeface="+mn-cs"/>
      </a:defRPr>
    </a:lvl2pPr>
    <a:lvl3pPr marL="914400" algn="l" rtl="0" fontAlgn="base">
      <a:spcBef>
        <a:spcPct val="0"/>
      </a:spcBef>
      <a:spcAft>
        <a:spcPct val="0"/>
      </a:spcAft>
      <a:defRPr sz="3600" kern="1200">
        <a:solidFill>
          <a:schemeClr val="tx1"/>
        </a:solidFill>
        <a:latin typeface="Arial" charset="0"/>
        <a:ea typeface="+mn-ea"/>
        <a:cs typeface="+mn-cs"/>
      </a:defRPr>
    </a:lvl3pPr>
    <a:lvl4pPr marL="1371600" algn="l" rtl="0" fontAlgn="base">
      <a:spcBef>
        <a:spcPct val="0"/>
      </a:spcBef>
      <a:spcAft>
        <a:spcPct val="0"/>
      </a:spcAft>
      <a:defRPr sz="3600" kern="1200">
        <a:solidFill>
          <a:schemeClr val="tx1"/>
        </a:solidFill>
        <a:latin typeface="Arial" charset="0"/>
        <a:ea typeface="+mn-ea"/>
        <a:cs typeface="+mn-cs"/>
      </a:defRPr>
    </a:lvl4pPr>
    <a:lvl5pPr marL="1828800" algn="l" rtl="0" fontAlgn="base">
      <a:spcBef>
        <a:spcPct val="0"/>
      </a:spcBef>
      <a:spcAft>
        <a:spcPct val="0"/>
      </a:spcAft>
      <a:defRPr sz="3600" kern="1200">
        <a:solidFill>
          <a:schemeClr val="tx1"/>
        </a:solidFill>
        <a:latin typeface="Arial" charset="0"/>
        <a:ea typeface="+mn-ea"/>
        <a:cs typeface="+mn-cs"/>
      </a:defRPr>
    </a:lvl5pPr>
    <a:lvl6pPr marL="2286000" algn="l" defTabSz="914400" rtl="0" eaLnBrk="1" latinLnBrk="0" hangingPunct="1">
      <a:defRPr sz="3600" kern="1200">
        <a:solidFill>
          <a:schemeClr val="tx1"/>
        </a:solidFill>
        <a:latin typeface="Arial" charset="0"/>
        <a:ea typeface="+mn-ea"/>
        <a:cs typeface="+mn-cs"/>
      </a:defRPr>
    </a:lvl6pPr>
    <a:lvl7pPr marL="2743200" algn="l" defTabSz="914400" rtl="0" eaLnBrk="1" latinLnBrk="0" hangingPunct="1">
      <a:defRPr sz="3600" kern="1200">
        <a:solidFill>
          <a:schemeClr val="tx1"/>
        </a:solidFill>
        <a:latin typeface="Arial" charset="0"/>
        <a:ea typeface="+mn-ea"/>
        <a:cs typeface="+mn-cs"/>
      </a:defRPr>
    </a:lvl7pPr>
    <a:lvl8pPr marL="3200400" algn="l" defTabSz="914400" rtl="0" eaLnBrk="1" latinLnBrk="0" hangingPunct="1">
      <a:defRPr sz="3600" kern="1200">
        <a:solidFill>
          <a:schemeClr val="tx1"/>
        </a:solidFill>
        <a:latin typeface="Arial" charset="0"/>
        <a:ea typeface="+mn-ea"/>
        <a:cs typeface="+mn-cs"/>
      </a:defRPr>
    </a:lvl8pPr>
    <a:lvl9pPr marL="3657600" algn="l" defTabSz="914400" rtl="0" eaLnBrk="1" latinLnBrk="0" hangingPunct="1">
      <a:defRPr sz="36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8C8E6"/>
    <a:srgbClr val="85B2DC"/>
    <a:srgbClr val="C0BFC1"/>
    <a:srgbClr val="A6A6A8"/>
    <a:srgbClr val="CAE7B4"/>
    <a:srgbClr val="A3D47B"/>
    <a:srgbClr val="B19ACA"/>
    <a:srgbClr val="E2007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0"/>
    <p:restoredTop sz="94600"/>
  </p:normalViewPr>
  <p:slideViewPr>
    <p:cSldViewPr>
      <p:cViewPr>
        <p:scale>
          <a:sx n="25" d="100"/>
          <a:sy n="25" d="100"/>
        </p:scale>
        <p:origin x="-168" y="-72"/>
      </p:cViewPr>
      <p:guideLst>
        <p:guide orient="horz" pos="5953"/>
        <p:guide orient="horz" pos="22192"/>
        <p:guide orient="horz" pos="22918"/>
        <p:guide orient="horz" pos="24460"/>
        <p:guide pos="12259"/>
        <p:guide pos="1100"/>
        <p:guide pos="6543"/>
        <p:guide pos="6815"/>
        <p:guide pos="17974"/>
        <p:guide pos="12531"/>
        <p:guide pos="9537"/>
      </p:guideLst>
    </p:cSldViewPr>
  </p:slideViewPr>
  <p:notesTextViewPr>
    <p:cViewPr>
      <p:scale>
        <a:sx n="100" d="100"/>
        <a:sy n="100" d="100"/>
      </p:scale>
      <p:origin x="0" y="0"/>
    </p:cViewPr>
  </p:notesTextViewPr>
  <p:gridSpacing cx="72010" cy="7201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12922250" cy="211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12337" tIns="206173" rIns="412337" bIns="206173" numCol="1" anchor="t" anchorCtr="0" compatLnSpc="1">
            <a:prstTxWarp prst="textNoShape">
              <a:avLst/>
            </a:prstTxWarp>
          </a:bodyPr>
          <a:lstStyle>
            <a:lvl1pPr defTabSz="4124325">
              <a:defRPr sz="3700"/>
            </a:lvl1pPr>
          </a:lstStyle>
          <a:p>
            <a:endParaRPr lang="fi-FI"/>
          </a:p>
        </p:txBody>
      </p:sp>
      <p:sp>
        <p:nvSpPr>
          <p:cNvPr id="7171" name="Rectangle 3"/>
          <p:cNvSpPr>
            <a:spLocks noGrp="1" noChangeArrowheads="1"/>
          </p:cNvSpPr>
          <p:nvPr>
            <p:ph type="dt" sz="quarter" idx="1"/>
          </p:nvPr>
        </p:nvSpPr>
        <p:spPr bwMode="auto">
          <a:xfrm>
            <a:off x="16891000" y="0"/>
            <a:ext cx="12922250" cy="211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12337" tIns="206173" rIns="412337" bIns="206173" numCol="1" anchor="t" anchorCtr="0" compatLnSpc="1">
            <a:prstTxWarp prst="textNoShape">
              <a:avLst/>
            </a:prstTxWarp>
          </a:bodyPr>
          <a:lstStyle>
            <a:lvl1pPr algn="r" defTabSz="4124325">
              <a:defRPr sz="3700"/>
            </a:lvl1pPr>
          </a:lstStyle>
          <a:p>
            <a:endParaRPr lang="fi-FI"/>
          </a:p>
        </p:txBody>
      </p:sp>
      <p:sp>
        <p:nvSpPr>
          <p:cNvPr id="7172" name="Rectangle 4"/>
          <p:cNvSpPr>
            <a:spLocks noGrp="1" noChangeArrowheads="1"/>
          </p:cNvSpPr>
          <p:nvPr>
            <p:ph type="ftr" sz="quarter" idx="2"/>
          </p:nvPr>
        </p:nvSpPr>
        <p:spPr bwMode="auto">
          <a:xfrm>
            <a:off x="0" y="40220900"/>
            <a:ext cx="12922250" cy="211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12337" tIns="206173" rIns="412337" bIns="206173" numCol="1" anchor="b" anchorCtr="0" compatLnSpc="1">
            <a:prstTxWarp prst="textNoShape">
              <a:avLst/>
            </a:prstTxWarp>
          </a:bodyPr>
          <a:lstStyle>
            <a:lvl1pPr defTabSz="4124325">
              <a:defRPr sz="3700"/>
            </a:lvl1pPr>
          </a:lstStyle>
          <a:p>
            <a:endParaRPr lang="fi-FI"/>
          </a:p>
        </p:txBody>
      </p:sp>
      <p:sp>
        <p:nvSpPr>
          <p:cNvPr id="7173" name="Rectangle 5"/>
          <p:cNvSpPr>
            <a:spLocks noGrp="1" noChangeArrowheads="1"/>
          </p:cNvSpPr>
          <p:nvPr>
            <p:ph type="sldNum" sz="quarter" idx="3"/>
          </p:nvPr>
        </p:nvSpPr>
        <p:spPr bwMode="auto">
          <a:xfrm>
            <a:off x="16891000" y="40220900"/>
            <a:ext cx="12922250" cy="211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12337" tIns="206173" rIns="412337" bIns="206173" numCol="1" anchor="b" anchorCtr="0" compatLnSpc="1">
            <a:prstTxWarp prst="textNoShape">
              <a:avLst/>
            </a:prstTxWarp>
          </a:bodyPr>
          <a:lstStyle>
            <a:lvl1pPr algn="r" defTabSz="4124325">
              <a:defRPr sz="3700"/>
            </a:lvl1pPr>
          </a:lstStyle>
          <a:p>
            <a:fld id="{C50FACBD-F691-42A0-ABC2-C29D25C4BE4C}" type="slidenum">
              <a:rPr lang="fi-FI"/>
              <a:pPr/>
              <a:t>‹#›</a:t>
            </a:fld>
            <a:endParaRPr lang="fi-FI"/>
          </a:p>
        </p:txBody>
      </p:sp>
    </p:spTree>
    <p:extLst>
      <p:ext uri="{BB962C8B-B14F-4D97-AF65-F5344CB8AC3E}">
        <p14:creationId xmlns:p14="http://schemas.microsoft.com/office/powerpoint/2010/main" val="12024685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12922250" cy="211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12337" tIns="206173" rIns="412337" bIns="206173" numCol="1" anchor="t" anchorCtr="0" compatLnSpc="1">
            <a:prstTxWarp prst="textNoShape">
              <a:avLst/>
            </a:prstTxWarp>
          </a:bodyPr>
          <a:lstStyle>
            <a:lvl1pPr defTabSz="4124325">
              <a:defRPr sz="3700"/>
            </a:lvl1pPr>
          </a:lstStyle>
          <a:p>
            <a:endParaRPr lang="fi-FI"/>
          </a:p>
        </p:txBody>
      </p:sp>
      <p:sp>
        <p:nvSpPr>
          <p:cNvPr id="4099" name="Rectangle 3"/>
          <p:cNvSpPr>
            <a:spLocks noGrp="1" noChangeArrowheads="1"/>
          </p:cNvSpPr>
          <p:nvPr>
            <p:ph type="dt" idx="1"/>
          </p:nvPr>
        </p:nvSpPr>
        <p:spPr bwMode="auto">
          <a:xfrm>
            <a:off x="16891000" y="0"/>
            <a:ext cx="12922250" cy="211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12337" tIns="206173" rIns="412337" bIns="206173" numCol="1" anchor="t" anchorCtr="0" compatLnSpc="1">
            <a:prstTxWarp prst="textNoShape">
              <a:avLst/>
            </a:prstTxWarp>
          </a:bodyPr>
          <a:lstStyle>
            <a:lvl1pPr algn="r" defTabSz="4124325">
              <a:defRPr sz="3700"/>
            </a:lvl1pPr>
          </a:lstStyle>
          <a:p>
            <a:endParaRPr lang="fi-FI"/>
          </a:p>
        </p:txBody>
      </p:sp>
      <p:sp>
        <p:nvSpPr>
          <p:cNvPr id="3076" name="Rectangle 4"/>
          <p:cNvSpPr>
            <a:spLocks noRot="1" noChangeArrowheads="1" noTextEdit="1"/>
          </p:cNvSpPr>
          <p:nvPr>
            <p:ph type="sldImg" idx="2"/>
          </p:nvPr>
        </p:nvSpPr>
        <p:spPr bwMode="auto">
          <a:xfrm>
            <a:off x="9296400" y="3178175"/>
            <a:ext cx="11228388" cy="15875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01" name="Rectangle 5"/>
          <p:cNvSpPr>
            <a:spLocks noGrp="1" noChangeArrowheads="1"/>
          </p:cNvSpPr>
          <p:nvPr>
            <p:ph type="body" sz="quarter" idx="3"/>
          </p:nvPr>
        </p:nvSpPr>
        <p:spPr bwMode="auto">
          <a:xfrm>
            <a:off x="2981325" y="20110450"/>
            <a:ext cx="23856950" cy="1905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12337" tIns="206173" rIns="412337" bIns="206173" numCol="1" anchor="t" anchorCtr="0" compatLnSpc="1">
            <a:prstTxWarp prst="textNoShape">
              <a:avLst/>
            </a:prstTxWarp>
          </a:bodyPr>
          <a:lstStyle/>
          <a:p>
            <a:pPr lvl="0"/>
            <a:r>
              <a:rPr lang="fi-FI" noProof="0" smtClean="0"/>
              <a:t>Click to edit Master text styles</a:t>
            </a:r>
          </a:p>
          <a:p>
            <a:pPr lvl="1"/>
            <a:r>
              <a:rPr lang="fi-FI" noProof="0" smtClean="0"/>
              <a:t>Second level</a:t>
            </a:r>
          </a:p>
          <a:p>
            <a:pPr lvl="2"/>
            <a:r>
              <a:rPr lang="fi-FI" noProof="0" smtClean="0"/>
              <a:t>Third level</a:t>
            </a:r>
          </a:p>
          <a:p>
            <a:pPr lvl="3"/>
            <a:r>
              <a:rPr lang="fi-FI" noProof="0" smtClean="0"/>
              <a:t>Fourth level</a:t>
            </a:r>
          </a:p>
          <a:p>
            <a:pPr lvl="4"/>
            <a:r>
              <a:rPr lang="fi-FI" noProof="0" smtClean="0"/>
              <a:t>Fifth level</a:t>
            </a:r>
          </a:p>
        </p:txBody>
      </p:sp>
      <p:sp>
        <p:nvSpPr>
          <p:cNvPr id="4102" name="Rectangle 6"/>
          <p:cNvSpPr>
            <a:spLocks noGrp="1" noChangeArrowheads="1"/>
          </p:cNvSpPr>
          <p:nvPr>
            <p:ph type="ftr" sz="quarter" idx="4"/>
          </p:nvPr>
        </p:nvSpPr>
        <p:spPr bwMode="auto">
          <a:xfrm>
            <a:off x="0" y="40220900"/>
            <a:ext cx="12922250" cy="211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12337" tIns="206173" rIns="412337" bIns="206173" numCol="1" anchor="b" anchorCtr="0" compatLnSpc="1">
            <a:prstTxWarp prst="textNoShape">
              <a:avLst/>
            </a:prstTxWarp>
          </a:bodyPr>
          <a:lstStyle>
            <a:lvl1pPr defTabSz="4124325">
              <a:defRPr sz="3700"/>
            </a:lvl1pPr>
          </a:lstStyle>
          <a:p>
            <a:endParaRPr lang="fi-FI"/>
          </a:p>
        </p:txBody>
      </p:sp>
      <p:sp>
        <p:nvSpPr>
          <p:cNvPr id="4103" name="Rectangle 7"/>
          <p:cNvSpPr>
            <a:spLocks noGrp="1" noChangeArrowheads="1"/>
          </p:cNvSpPr>
          <p:nvPr>
            <p:ph type="sldNum" sz="quarter" idx="5"/>
          </p:nvPr>
        </p:nvSpPr>
        <p:spPr bwMode="auto">
          <a:xfrm>
            <a:off x="16891000" y="40220900"/>
            <a:ext cx="12922250" cy="211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12337" tIns="206173" rIns="412337" bIns="206173" numCol="1" anchor="b" anchorCtr="0" compatLnSpc="1">
            <a:prstTxWarp prst="textNoShape">
              <a:avLst/>
            </a:prstTxWarp>
          </a:bodyPr>
          <a:lstStyle>
            <a:lvl1pPr algn="r" defTabSz="4124325">
              <a:defRPr sz="3700"/>
            </a:lvl1pPr>
          </a:lstStyle>
          <a:p>
            <a:fld id="{6F71FDDF-996B-424F-9043-99B80CC06D4E}" type="slidenum">
              <a:rPr lang="fi-FI"/>
              <a:pPr/>
              <a:t>‹#›</a:t>
            </a:fld>
            <a:endParaRPr lang="fi-FI"/>
          </a:p>
        </p:txBody>
      </p:sp>
    </p:spTree>
    <p:extLst>
      <p:ext uri="{BB962C8B-B14F-4D97-AF65-F5344CB8AC3E}">
        <p14:creationId xmlns:p14="http://schemas.microsoft.com/office/powerpoint/2010/main" val="247879306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Otsikkodia">
    <p:spTree>
      <p:nvGrpSpPr>
        <p:cNvPr id="1" name=""/>
        <p:cNvGrpSpPr/>
        <p:nvPr/>
      </p:nvGrpSpPr>
      <p:grpSpPr>
        <a:xfrm>
          <a:off x="0" y="0"/>
          <a:ext cx="0" cy="0"/>
          <a:chOff x="0" y="0"/>
          <a:chExt cx="0" cy="0"/>
        </a:xfrm>
      </p:grpSpPr>
      <p:sp>
        <p:nvSpPr>
          <p:cNvPr id="2" name="Otsikko 1"/>
          <p:cNvSpPr>
            <a:spLocks noGrp="1"/>
          </p:cNvSpPr>
          <p:nvPr>
            <p:ph type="ctrTitle"/>
          </p:nvPr>
        </p:nvSpPr>
        <p:spPr>
          <a:xfrm>
            <a:off x="2271713" y="13298488"/>
            <a:ext cx="25736550" cy="9175750"/>
          </a:xfrm>
        </p:spPr>
        <p:txBody>
          <a:bodyPr/>
          <a:lstStyle/>
          <a:p>
            <a:r>
              <a:rPr lang="fi-FI" smtClean="0"/>
              <a:t>Muokkaa perustyyl. napsautt.</a:t>
            </a:r>
            <a:endParaRPr lang="fi-FI"/>
          </a:p>
        </p:txBody>
      </p:sp>
      <p:sp>
        <p:nvSpPr>
          <p:cNvPr id="3" name="Alaotsikko 2"/>
          <p:cNvSpPr>
            <a:spLocks noGrp="1"/>
          </p:cNvSpPr>
          <p:nvPr>
            <p:ph type="subTitle" idx="1"/>
          </p:nvPr>
        </p:nvSpPr>
        <p:spPr>
          <a:xfrm>
            <a:off x="4541838" y="24258588"/>
            <a:ext cx="21196300" cy="10939462"/>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i-FI" smtClean="0"/>
              <a:t>Muokkaa alaotsikon perustyyliä napsautt.</a:t>
            </a:r>
            <a:endParaRPr lang="fi-FI"/>
          </a:p>
        </p:txBody>
      </p:sp>
      <p:sp>
        <p:nvSpPr>
          <p:cNvPr id="4" name="Rectangle 35"/>
          <p:cNvSpPr>
            <a:spLocks noGrp="1" noChangeArrowheads="1"/>
          </p:cNvSpPr>
          <p:nvPr>
            <p:ph type="ftr" sz="quarter" idx="10"/>
          </p:nvPr>
        </p:nvSpPr>
        <p:spPr>
          <a:ln/>
        </p:spPr>
        <p:txBody>
          <a:bodyPr/>
          <a:lstStyle>
            <a:lvl1pPr>
              <a:defRPr/>
            </a:lvl1pPr>
          </a:lstStyle>
          <a:p>
            <a:pPr>
              <a:defRPr/>
            </a:pPr>
            <a:r>
              <a:rPr lang="fi-FI"/>
              <a:t>Tekijän nimi</a:t>
            </a:r>
          </a:p>
        </p:txBody>
      </p:sp>
      <p:sp>
        <p:nvSpPr>
          <p:cNvPr id="5" name="Rectangle 128"/>
          <p:cNvSpPr>
            <a:spLocks noGrp="1" noChangeArrowheads="1"/>
          </p:cNvSpPr>
          <p:nvPr>
            <p:ph type="dt" sz="half" idx="11"/>
          </p:nvPr>
        </p:nvSpPr>
        <p:spPr>
          <a:ln/>
        </p:spPr>
        <p:txBody>
          <a:bodyPr/>
          <a:lstStyle>
            <a:lvl1pPr>
              <a:defRPr/>
            </a:lvl1pPr>
          </a:lstStyle>
          <a:p>
            <a:pPr>
              <a:defRPr/>
            </a:pPr>
            <a:fld id="{70A6895F-B18F-4F5B-B700-C29E633B28DE}" type="datetime1">
              <a:rPr lang="fi-FI"/>
              <a:pPr>
                <a:defRPr/>
              </a:pPr>
              <a:t>21.5.2013</a:t>
            </a:fld>
            <a:endParaRPr lang="fi-FI"/>
          </a:p>
        </p:txBody>
      </p:sp>
      <p:sp>
        <p:nvSpPr>
          <p:cNvPr id="6" name="Rectangle 129"/>
          <p:cNvSpPr>
            <a:spLocks noGrp="1" noChangeArrowheads="1"/>
          </p:cNvSpPr>
          <p:nvPr>
            <p:ph type="sldNum" sz="quarter" idx="12"/>
          </p:nvPr>
        </p:nvSpPr>
        <p:spPr>
          <a:ln/>
        </p:spPr>
        <p:txBody>
          <a:bodyPr/>
          <a:lstStyle>
            <a:lvl1pPr>
              <a:defRPr/>
            </a:lvl1pPr>
          </a:lstStyle>
          <a:p>
            <a:pPr>
              <a:defRPr/>
            </a:pPr>
            <a:fld id="{6347CCC0-5F8E-4EE9-9D3C-25ED71BEAD92}" type="slidenum">
              <a:rPr lang="fi-FI"/>
              <a:pPr>
                <a:defRPr/>
              </a:pPr>
              <a:t>‹#›</a:t>
            </a:fld>
            <a:endParaRPr lang="fi-FI"/>
          </a:p>
        </p:txBody>
      </p:sp>
    </p:spTree>
    <p:extLst>
      <p:ext uri="{BB962C8B-B14F-4D97-AF65-F5344CB8AC3E}">
        <p14:creationId xmlns:p14="http://schemas.microsoft.com/office/powerpoint/2010/main" val="3527674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Otsikko ja pystysuora teksti">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smtClean="0"/>
              <a:t>Muokkaa perustyyl. napsautt.</a:t>
            </a:r>
            <a:endParaRPr lang="fi-FI"/>
          </a:p>
        </p:txBody>
      </p:sp>
      <p:sp>
        <p:nvSpPr>
          <p:cNvPr id="3" name="Pystysuoran tekstin paikkamerkki 2"/>
          <p:cNvSpPr>
            <a:spLocks noGrp="1"/>
          </p:cNvSpPr>
          <p:nvPr>
            <p:ph type="body" orient="vert" idx="1"/>
          </p:nvPr>
        </p:nvSpPr>
        <p:spPr/>
        <p:txBody>
          <a:bodyPr vert="eaVert"/>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4" name="Rectangle 35"/>
          <p:cNvSpPr>
            <a:spLocks noGrp="1" noChangeArrowheads="1"/>
          </p:cNvSpPr>
          <p:nvPr>
            <p:ph type="ftr" sz="quarter" idx="10"/>
          </p:nvPr>
        </p:nvSpPr>
        <p:spPr>
          <a:ln/>
        </p:spPr>
        <p:txBody>
          <a:bodyPr/>
          <a:lstStyle>
            <a:lvl1pPr>
              <a:defRPr/>
            </a:lvl1pPr>
          </a:lstStyle>
          <a:p>
            <a:pPr>
              <a:defRPr/>
            </a:pPr>
            <a:r>
              <a:rPr lang="fi-FI"/>
              <a:t>Tekijän nimi</a:t>
            </a:r>
          </a:p>
        </p:txBody>
      </p:sp>
      <p:sp>
        <p:nvSpPr>
          <p:cNvPr id="5" name="Rectangle 128"/>
          <p:cNvSpPr>
            <a:spLocks noGrp="1" noChangeArrowheads="1"/>
          </p:cNvSpPr>
          <p:nvPr>
            <p:ph type="dt" sz="half" idx="11"/>
          </p:nvPr>
        </p:nvSpPr>
        <p:spPr>
          <a:ln/>
        </p:spPr>
        <p:txBody>
          <a:bodyPr/>
          <a:lstStyle>
            <a:lvl1pPr>
              <a:defRPr/>
            </a:lvl1pPr>
          </a:lstStyle>
          <a:p>
            <a:pPr>
              <a:defRPr/>
            </a:pPr>
            <a:fld id="{B27F058D-F7FF-467B-AF47-EC29611D1085}" type="datetime1">
              <a:rPr lang="fi-FI"/>
              <a:pPr>
                <a:defRPr/>
              </a:pPr>
              <a:t>21.5.2013</a:t>
            </a:fld>
            <a:endParaRPr lang="fi-FI"/>
          </a:p>
        </p:txBody>
      </p:sp>
      <p:sp>
        <p:nvSpPr>
          <p:cNvPr id="6" name="Rectangle 129"/>
          <p:cNvSpPr>
            <a:spLocks noGrp="1" noChangeArrowheads="1"/>
          </p:cNvSpPr>
          <p:nvPr>
            <p:ph type="sldNum" sz="quarter" idx="12"/>
          </p:nvPr>
        </p:nvSpPr>
        <p:spPr>
          <a:ln/>
        </p:spPr>
        <p:txBody>
          <a:bodyPr/>
          <a:lstStyle>
            <a:lvl1pPr>
              <a:defRPr/>
            </a:lvl1pPr>
          </a:lstStyle>
          <a:p>
            <a:pPr>
              <a:defRPr/>
            </a:pPr>
            <a:fld id="{C74B3BEA-77B5-4C00-A067-B7F4DB3C8D0E}" type="slidenum">
              <a:rPr lang="fi-FI"/>
              <a:pPr>
                <a:defRPr/>
              </a:pPr>
              <a:t>‹#›</a:t>
            </a:fld>
            <a:endParaRPr lang="fi-FI"/>
          </a:p>
        </p:txBody>
      </p:sp>
    </p:spTree>
    <p:extLst>
      <p:ext uri="{BB962C8B-B14F-4D97-AF65-F5344CB8AC3E}">
        <p14:creationId xmlns:p14="http://schemas.microsoft.com/office/powerpoint/2010/main" val="1348778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Pystysuora otsikko ja teksti">
    <p:spTree>
      <p:nvGrpSpPr>
        <p:cNvPr id="1" name=""/>
        <p:cNvGrpSpPr/>
        <p:nvPr/>
      </p:nvGrpSpPr>
      <p:grpSpPr>
        <a:xfrm>
          <a:off x="0" y="0"/>
          <a:ext cx="0" cy="0"/>
          <a:chOff x="0" y="0"/>
          <a:chExt cx="0" cy="0"/>
        </a:xfrm>
      </p:grpSpPr>
      <p:sp>
        <p:nvSpPr>
          <p:cNvPr id="2" name="Pystysuora otsikko 1"/>
          <p:cNvSpPr>
            <a:spLocks noGrp="1"/>
          </p:cNvSpPr>
          <p:nvPr>
            <p:ph type="title" orient="vert"/>
          </p:nvPr>
        </p:nvSpPr>
        <p:spPr>
          <a:xfrm>
            <a:off x="22485350" y="2105025"/>
            <a:ext cx="7345363" cy="33124775"/>
          </a:xfrm>
        </p:spPr>
        <p:txBody>
          <a:bodyPr vert="eaVert"/>
          <a:lstStyle/>
          <a:p>
            <a:r>
              <a:rPr lang="fi-FI" smtClean="0"/>
              <a:t>Muokkaa perustyyl. napsautt.</a:t>
            </a:r>
            <a:endParaRPr lang="fi-FI"/>
          </a:p>
        </p:txBody>
      </p:sp>
      <p:sp>
        <p:nvSpPr>
          <p:cNvPr id="3" name="Pystysuoran tekstin paikkamerkki 2"/>
          <p:cNvSpPr>
            <a:spLocks noGrp="1"/>
          </p:cNvSpPr>
          <p:nvPr>
            <p:ph type="body" orient="vert" idx="1"/>
          </p:nvPr>
        </p:nvSpPr>
        <p:spPr>
          <a:xfrm>
            <a:off x="449263" y="2105025"/>
            <a:ext cx="21883687" cy="33124775"/>
          </a:xfrm>
        </p:spPr>
        <p:txBody>
          <a:bodyPr vert="eaVert"/>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4" name="Rectangle 35"/>
          <p:cNvSpPr>
            <a:spLocks noGrp="1" noChangeArrowheads="1"/>
          </p:cNvSpPr>
          <p:nvPr>
            <p:ph type="ftr" sz="quarter" idx="10"/>
          </p:nvPr>
        </p:nvSpPr>
        <p:spPr>
          <a:ln/>
        </p:spPr>
        <p:txBody>
          <a:bodyPr/>
          <a:lstStyle>
            <a:lvl1pPr>
              <a:defRPr/>
            </a:lvl1pPr>
          </a:lstStyle>
          <a:p>
            <a:pPr>
              <a:defRPr/>
            </a:pPr>
            <a:r>
              <a:rPr lang="fi-FI"/>
              <a:t>Tekijän nimi</a:t>
            </a:r>
          </a:p>
        </p:txBody>
      </p:sp>
      <p:sp>
        <p:nvSpPr>
          <p:cNvPr id="5" name="Rectangle 128"/>
          <p:cNvSpPr>
            <a:spLocks noGrp="1" noChangeArrowheads="1"/>
          </p:cNvSpPr>
          <p:nvPr>
            <p:ph type="dt" sz="half" idx="11"/>
          </p:nvPr>
        </p:nvSpPr>
        <p:spPr>
          <a:ln/>
        </p:spPr>
        <p:txBody>
          <a:bodyPr/>
          <a:lstStyle>
            <a:lvl1pPr>
              <a:defRPr/>
            </a:lvl1pPr>
          </a:lstStyle>
          <a:p>
            <a:pPr>
              <a:defRPr/>
            </a:pPr>
            <a:fld id="{9410EC85-4513-4E6D-9792-933780E056CF}" type="datetime1">
              <a:rPr lang="fi-FI"/>
              <a:pPr>
                <a:defRPr/>
              </a:pPr>
              <a:t>21.5.2013</a:t>
            </a:fld>
            <a:endParaRPr lang="fi-FI"/>
          </a:p>
        </p:txBody>
      </p:sp>
      <p:sp>
        <p:nvSpPr>
          <p:cNvPr id="6" name="Rectangle 129"/>
          <p:cNvSpPr>
            <a:spLocks noGrp="1" noChangeArrowheads="1"/>
          </p:cNvSpPr>
          <p:nvPr>
            <p:ph type="sldNum" sz="quarter" idx="12"/>
          </p:nvPr>
        </p:nvSpPr>
        <p:spPr>
          <a:ln/>
        </p:spPr>
        <p:txBody>
          <a:bodyPr/>
          <a:lstStyle>
            <a:lvl1pPr>
              <a:defRPr/>
            </a:lvl1pPr>
          </a:lstStyle>
          <a:p>
            <a:pPr>
              <a:defRPr/>
            </a:pPr>
            <a:fld id="{D8DF6099-EE85-460C-8F49-B7EBD81B8DAC}" type="slidenum">
              <a:rPr lang="fi-FI"/>
              <a:pPr>
                <a:defRPr/>
              </a:pPr>
              <a:t>‹#›</a:t>
            </a:fld>
            <a:endParaRPr lang="fi-FI"/>
          </a:p>
        </p:txBody>
      </p:sp>
    </p:spTree>
    <p:extLst>
      <p:ext uri="{BB962C8B-B14F-4D97-AF65-F5344CB8AC3E}">
        <p14:creationId xmlns:p14="http://schemas.microsoft.com/office/powerpoint/2010/main" val="33282739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Otsikko ja sisältö">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smtClean="0"/>
              <a:t>Muokkaa perustyyl. napsautt.</a:t>
            </a:r>
            <a:endParaRPr lang="fi-FI"/>
          </a:p>
        </p:txBody>
      </p:sp>
      <p:sp>
        <p:nvSpPr>
          <p:cNvPr id="3" name="Sisällön paikkamerkki 2"/>
          <p:cNvSpPr>
            <a:spLocks noGrp="1"/>
          </p:cNvSpPr>
          <p:nvPr>
            <p:ph idx="1"/>
          </p:nvPr>
        </p:nvSpPr>
        <p:spPr/>
        <p:txBody>
          <a:body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4" name="Rectangle 35"/>
          <p:cNvSpPr>
            <a:spLocks noGrp="1" noChangeArrowheads="1"/>
          </p:cNvSpPr>
          <p:nvPr>
            <p:ph type="ftr" sz="quarter" idx="10"/>
          </p:nvPr>
        </p:nvSpPr>
        <p:spPr>
          <a:ln/>
        </p:spPr>
        <p:txBody>
          <a:bodyPr/>
          <a:lstStyle>
            <a:lvl1pPr>
              <a:defRPr/>
            </a:lvl1pPr>
          </a:lstStyle>
          <a:p>
            <a:pPr>
              <a:defRPr/>
            </a:pPr>
            <a:r>
              <a:rPr lang="fi-FI"/>
              <a:t>Tekijän nimi</a:t>
            </a:r>
          </a:p>
        </p:txBody>
      </p:sp>
      <p:sp>
        <p:nvSpPr>
          <p:cNvPr id="5" name="Rectangle 128"/>
          <p:cNvSpPr>
            <a:spLocks noGrp="1" noChangeArrowheads="1"/>
          </p:cNvSpPr>
          <p:nvPr>
            <p:ph type="dt" sz="half" idx="11"/>
          </p:nvPr>
        </p:nvSpPr>
        <p:spPr>
          <a:ln/>
        </p:spPr>
        <p:txBody>
          <a:bodyPr/>
          <a:lstStyle>
            <a:lvl1pPr>
              <a:defRPr/>
            </a:lvl1pPr>
          </a:lstStyle>
          <a:p>
            <a:pPr>
              <a:defRPr/>
            </a:pPr>
            <a:fld id="{EC786233-FFE9-46AF-A018-B536495767B3}" type="datetime1">
              <a:rPr lang="fi-FI"/>
              <a:pPr>
                <a:defRPr/>
              </a:pPr>
              <a:t>21.5.2013</a:t>
            </a:fld>
            <a:endParaRPr lang="fi-FI"/>
          </a:p>
        </p:txBody>
      </p:sp>
      <p:sp>
        <p:nvSpPr>
          <p:cNvPr id="6" name="Rectangle 129"/>
          <p:cNvSpPr>
            <a:spLocks noGrp="1" noChangeArrowheads="1"/>
          </p:cNvSpPr>
          <p:nvPr>
            <p:ph type="sldNum" sz="quarter" idx="12"/>
          </p:nvPr>
        </p:nvSpPr>
        <p:spPr>
          <a:ln/>
        </p:spPr>
        <p:txBody>
          <a:bodyPr/>
          <a:lstStyle>
            <a:lvl1pPr>
              <a:defRPr/>
            </a:lvl1pPr>
          </a:lstStyle>
          <a:p>
            <a:pPr>
              <a:defRPr/>
            </a:pPr>
            <a:fld id="{C2E2492C-DB29-4BEE-8114-D538B99A8238}" type="slidenum">
              <a:rPr lang="fi-FI"/>
              <a:pPr>
                <a:defRPr/>
              </a:pPr>
              <a:t>‹#›</a:t>
            </a:fld>
            <a:endParaRPr lang="fi-FI"/>
          </a:p>
        </p:txBody>
      </p:sp>
    </p:spTree>
    <p:extLst>
      <p:ext uri="{BB962C8B-B14F-4D97-AF65-F5344CB8AC3E}">
        <p14:creationId xmlns:p14="http://schemas.microsoft.com/office/powerpoint/2010/main" val="26013558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Osan ylätunniste">
    <p:spTree>
      <p:nvGrpSpPr>
        <p:cNvPr id="1" name=""/>
        <p:cNvGrpSpPr/>
        <p:nvPr/>
      </p:nvGrpSpPr>
      <p:grpSpPr>
        <a:xfrm>
          <a:off x="0" y="0"/>
          <a:ext cx="0" cy="0"/>
          <a:chOff x="0" y="0"/>
          <a:chExt cx="0" cy="0"/>
        </a:xfrm>
      </p:grpSpPr>
      <p:sp>
        <p:nvSpPr>
          <p:cNvPr id="2" name="Otsikko 1"/>
          <p:cNvSpPr>
            <a:spLocks noGrp="1"/>
          </p:cNvSpPr>
          <p:nvPr>
            <p:ph type="title"/>
          </p:nvPr>
        </p:nvSpPr>
        <p:spPr>
          <a:xfrm>
            <a:off x="2392363" y="27508200"/>
            <a:ext cx="25738137" cy="8502650"/>
          </a:xfrm>
        </p:spPr>
        <p:txBody>
          <a:bodyPr/>
          <a:lstStyle>
            <a:lvl1pPr algn="l">
              <a:defRPr sz="4000" b="1" cap="all"/>
            </a:lvl1pPr>
          </a:lstStyle>
          <a:p>
            <a:r>
              <a:rPr lang="fi-FI" smtClean="0"/>
              <a:t>Muokkaa perustyyl. napsautt.</a:t>
            </a:r>
            <a:endParaRPr lang="fi-FI"/>
          </a:p>
        </p:txBody>
      </p:sp>
      <p:sp>
        <p:nvSpPr>
          <p:cNvPr id="3" name="Tekstin paikkamerkki 2"/>
          <p:cNvSpPr>
            <a:spLocks noGrp="1"/>
          </p:cNvSpPr>
          <p:nvPr>
            <p:ph type="body" idx="1"/>
          </p:nvPr>
        </p:nvSpPr>
        <p:spPr>
          <a:xfrm>
            <a:off x="2392363" y="18143538"/>
            <a:ext cx="25738137" cy="9364662"/>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i-FI" smtClean="0"/>
              <a:t>Muokkaa tekstin perustyylejä napsauttamalla</a:t>
            </a:r>
          </a:p>
        </p:txBody>
      </p:sp>
      <p:sp>
        <p:nvSpPr>
          <p:cNvPr id="4" name="Rectangle 35"/>
          <p:cNvSpPr>
            <a:spLocks noGrp="1" noChangeArrowheads="1"/>
          </p:cNvSpPr>
          <p:nvPr>
            <p:ph type="ftr" sz="quarter" idx="10"/>
          </p:nvPr>
        </p:nvSpPr>
        <p:spPr>
          <a:ln/>
        </p:spPr>
        <p:txBody>
          <a:bodyPr/>
          <a:lstStyle>
            <a:lvl1pPr>
              <a:defRPr/>
            </a:lvl1pPr>
          </a:lstStyle>
          <a:p>
            <a:pPr>
              <a:defRPr/>
            </a:pPr>
            <a:r>
              <a:rPr lang="fi-FI"/>
              <a:t>Tekijän nimi</a:t>
            </a:r>
          </a:p>
        </p:txBody>
      </p:sp>
      <p:sp>
        <p:nvSpPr>
          <p:cNvPr id="5" name="Rectangle 128"/>
          <p:cNvSpPr>
            <a:spLocks noGrp="1" noChangeArrowheads="1"/>
          </p:cNvSpPr>
          <p:nvPr>
            <p:ph type="dt" sz="half" idx="11"/>
          </p:nvPr>
        </p:nvSpPr>
        <p:spPr>
          <a:ln/>
        </p:spPr>
        <p:txBody>
          <a:bodyPr/>
          <a:lstStyle>
            <a:lvl1pPr>
              <a:defRPr/>
            </a:lvl1pPr>
          </a:lstStyle>
          <a:p>
            <a:pPr>
              <a:defRPr/>
            </a:pPr>
            <a:fld id="{93559710-E890-46FF-9445-64257DF52F74}" type="datetime1">
              <a:rPr lang="fi-FI"/>
              <a:pPr>
                <a:defRPr/>
              </a:pPr>
              <a:t>21.5.2013</a:t>
            </a:fld>
            <a:endParaRPr lang="fi-FI"/>
          </a:p>
        </p:txBody>
      </p:sp>
      <p:sp>
        <p:nvSpPr>
          <p:cNvPr id="6" name="Rectangle 129"/>
          <p:cNvSpPr>
            <a:spLocks noGrp="1" noChangeArrowheads="1"/>
          </p:cNvSpPr>
          <p:nvPr>
            <p:ph type="sldNum" sz="quarter" idx="12"/>
          </p:nvPr>
        </p:nvSpPr>
        <p:spPr>
          <a:ln/>
        </p:spPr>
        <p:txBody>
          <a:bodyPr/>
          <a:lstStyle>
            <a:lvl1pPr>
              <a:defRPr/>
            </a:lvl1pPr>
          </a:lstStyle>
          <a:p>
            <a:pPr>
              <a:defRPr/>
            </a:pPr>
            <a:fld id="{C86BCE86-DC71-42EA-9FE5-598491FB2E99}" type="slidenum">
              <a:rPr lang="fi-FI"/>
              <a:pPr>
                <a:defRPr/>
              </a:pPr>
              <a:t>‹#›</a:t>
            </a:fld>
            <a:endParaRPr lang="fi-FI"/>
          </a:p>
        </p:txBody>
      </p:sp>
    </p:spTree>
    <p:extLst>
      <p:ext uri="{BB962C8B-B14F-4D97-AF65-F5344CB8AC3E}">
        <p14:creationId xmlns:p14="http://schemas.microsoft.com/office/powerpoint/2010/main" val="11856547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Kaksi sisältökohdetta">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smtClean="0"/>
              <a:t>Muokkaa perustyyl. napsautt.</a:t>
            </a:r>
            <a:endParaRPr lang="fi-FI"/>
          </a:p>
        </p:txBody>
      </p:sp>
      <p:sp>
        <p:nvSpPr>
          <p:cNvPr id="3" name="Sisällön paikkamerkki 2"/>
          <p:cNvSpPr>
            <a:spLocks noGrp="1"/>
          </p:cNvSpPr>
          <p:nvPr>
            <p:ph sz="half" idx="1"/>
          </p:nvPr>
        </p:nvSpPr>
        <p:spPr>
          <a:xfrm>
            <a:off x="1746250" y="9450388"/>
            <a:ext cx="13317538" cy="257794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4" name="Sisällön paikkamerkki 3"/>
          <p:cNvSpPr>
            <a:spLocks noGrp="1"/>
          </p:cNvSpPr>
          <p:nvPr>
            <p:ph sz="half" idx="2"/>
          </p:nvPr>
        </p:nvSpPr>
        <p:spPr>
          <a:xfrm>
            <a:off x="15216188" y="9450388"/>
            <a:ext cx="13317537" cy="257794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5" name="Rectangle 35"/>
          <p:cNvSpPr>
            <a:spLocks noGrp="1" noChangeArrowheads="1"/>
          </p:cNvSpPr>
          <p:nvPr>
            <p:ph type="ftr" sz="quarter" idx="10"/>
          </p:nvPr>
        </p:nvSpPr>
        <p:spPr>
          <a:ln/>
        </p:spPr>
        <p:txBody>
          <a:bodyPr/>
          <a:lstStyle>
            <a:lvl1pPr>
              <a:defRPr/>
            </a:lvl1pPr>
          </a:lstStyle>
          <a:p>
            <a:pPr>
              <a:defRPr/>
            </a:pPr>
            <a:r>
              <a:rPr lang="fi-FI"/>
              <a:t>Tekijän nimi</a:t>
            </a:r>
          </a:p>
        </p:txBody>
      </p:sp>
      <p:sp>
        <p:nvSpPr>
          <p:cNvPr id="6" name="Rectangle 128"/>
          <p:cNvSpPr>
            <a:spLocks noGrp="1" noChangeArrowheads="1"/>
          </p:cNvSpPr>
          <p:nvPr>
            <p:ph type="dt" sz="half" idx="11"/>
          </p:nvPr>
        </p:nvSpPr>
        <p:spPr>
          <a:ln/>
        </p:spPr>
        <p:txBody>
          <a:bodyPr/>
          <a:lstStyle>
            <a:lvl1pPr>
              <a:defRPr/>
            </a:lvl1pPr>
          </a:lstStyle>
          <a:p>
            <a:pPr>
              <a:defRPr/>
            </a:pPr>
            <a:fld id="{5233D7D3-86A3-4393-A315-00612FCA3EAD}" type="datetime1">
              <a:rPr lang="fi-FI"/>
              <a:pPr>
                <a:defRPr/>
              </a:pPr>
              <a:t>21.5.2013</a:t>
            </a:fld>
            <a:endParaRPr lang="fi-FI"/>
          </a:p>
        </p:txBody>
      </p:sp>
      <p:sp>
        <p:nvSpPr>
          <p:cNvPr id="7" name="Rectangle 129"/>
          <p:cNvSpPr>
            <a:spLocks noGrp="1" noChangeArrowheads="1"/>
          </p:cNvSpPr>
          <p:nvPr>
            <p:ph type="sldNum" sz="quarter" idx="12"/>
          </p:nvPr>
        </p:nvSpPr>
        <p:spPr>
          <a:ln/>
        </p:spPr>
        <p:txBody>
          <a:bodyPr/>
          <a:lstStyle>
            <a:lvl1pPr>
              <a:defRPr/>
            </a:lvl1pPr>
          </a:lstStyle>
          <a:p>
            <a:pPr>
              <a:defRPr/>
            </a:pPr>
            <a:fld id="{F1471950-EFB1-435C-B519-3AC4DF28C300}" type="slidenum">
              <a:rPr lang="fi-FI"/>
              <a:pPr>
                <a:defRPr/>
              </a:pPr>
              <a:t>‹#›</a:t>
            </a:fld>
            <a:endParaRPr lang="fi-FI"/>
          </a:p>
        </p:txBody>
      </p:sp>
    </p:spTree>
    <p:extLst>
      <p:ext uri="{BB962C8B-B14F-4D97-AF65-F5344CB8AC3E}">
        <p14:creationId xmlns:p14="http://schemas.microsoft.com/office/powerpoint/2010/main" val="4323676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tailu">
    <p:spTree>
      <p:nvGrpSpPr>
        <p:cNvPr id="1" name=""/>
        <p:cNvGrpSpPr/>
        <p:nvPr/>
      </p:nvGrpSpPr>
      <p:grpSpPr>
        <a:xfrm>
          <a:off x="0" y="0"/>
          <a:ext cx="0" cy="0"/>
          <a:chOff x="0" y="0"/>
          <a:chExt cx="0" cy="0"/>
        </a:xfrm>
      </p:grpSpPr>
      <p:sp>
        <p:nvSpPr>
          <p:cNvPr id="2" name="Otsikko 1"/>
          <p:cNvSpPr>
            <a:spLocks noGrp="1"/>
          </p:cNvSpPr>
          <p:nvPr>
            <p:ph type="title"/>
          </p:nvPr>
        </p:nvSpPr>
        <p:spPr>
          <a:xfrm>
            <a:off x="1514475" y="1714500"/>
            <a:ext cx="27251025" cy="7134225"/>
          </a:xfrm>
        </p:spPr>
        <p:txBody>
          <a:bodyPr/>
          <a:lstStyle>
            <a:lvl1pPr>
              <a:defRPr/>
            </a:lvl1pPr>
          </a:lstStyle>
          <a:p>
            <a:r>
              <a:rPr lang="fi-FI" smtClean="0"/>
              <a:t>Muokkaa perustyyl. napsautt.</a:t>
            </a:r>
            <a:endParaRPr lang="fi-FI"/>
          </a:p>
        </p:txBody>
      </p:sp>
      <p:sp>
        <p:nvSpPr>
          <p:cNvPr id="3" name="Tekstin paikkamerkki 2"/>
          <p:cNvSpPr>
            <a:spLocks noGrp="1"/>
          </p:cNvSpPr>
          <p:nvPr>
            <p:ph type="body" idx="1"/>
          </p:nvPr>
        </p:nvSpPr>
        <p:spPr>
          <a:xfrm>
            <a:off x="1514475" y="9582150"/>
            <a:ext cx="13377863" cy="39941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smtClean="0"/>
              <a:t>Muokkaa tekstin perustyylejä napsauttamalla</a:t>
            </a:r>
          </a:p>
        </p:txBody>
      </p:sp>
      <p:sp>
        <p:nvSpPr>
          <p:cNvPr id="4" name="Sisällön paikkamerkki 3"/>
          <p:cNvSpPr>
            <a:spLocks noGrp="1"/>
          </p:cNvSpPr>
          <p:nvPr>
            <p:ph sz="half" idx="2"/>
          </p:nvPr>
        </p:nvSpPr>
        <p:spPr>
          <a:xfrm>
            <a:off x="1514475" y="13576300"/>
            <a:ext cx="13377863" cy="246634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5" name="Tekstin paikkamerkki 4"/>
          <p:cNvSpPr>
            <a:spLocks noGrp="1"/>
          </p:cNvSpPr>
          <p:nvPr>
            <p:ph type="body" sz="quarter" idx="3"/>
          </p:nvPr>
        </p:nvSpPr>
        <p:spPr>
          <a:xfrm>
            <a:off x="15381288" y="9582150"/>
            <a:ext cx="13384212" cy="39941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smtClean="0"/>
              <a:t>Muokkaa tekstin perustyylejä napsauttamalla</a:t>
            </a:r>
          </a:p>
        </p:txBody>
      </p:sp>
      <p:sp>
        <p:nvSpPr>
          <p:cNvPr id="6" name="Sisällön paikkamerkki 5"/>
          <p:cNvSpPr>
            <a:spLocks noGrp="1"/>
          </p:cNvSpPr>
          <p:nvPr>
            <p:ph sz="quarter" idx="4"/>
          </p:nvPr>
        </p:nvSpPr>
        <p:spPr>
          <a:xfrm>
            <a:off x="15381288" y="13576300"/>
            <a:ext cx="13384212" cy="246634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7" name="Rectangle 35"/>
          <p:cNvSpPr>
            <a:spLocks noGrp="1" noChangeArrowheads="1"/>
          </p:cNvSpPr>
          <p:nvPr>
            <p:ph type="ftr" sz="quarter" idx="10"/>
          </p:nvPr>
        </p:nvSpPr>
        <p:spPr>
          <a:ln/>
        </p:spPr>
        <p:txBody>
          <a:bodyPr/>
          <a:lstStyle>
            <a:lvl1pPr>
              <a:defRPr/>
            </a:lvl1pPr>
          </a:lstStyle>
          <a:p>
            <a:pPr>
              <a:defRPr/>
            </a:pPr>
            <a:r>
              <a:rPr lang="fi-FI"/>
              <a:t>Tekijän nimi</a:t>
            </a:r>
          </a:p>
        </p:txBody>
      </p:sp>
      <p:sp>
        <p:nvSpPr>
          <p:cNvPr id="8" name="Rectangle 128"/>
          <p:cNvSpPr>
            <a:spLocks noGrp="1" noChangeArrowheads="1"/>
          </p:cNvSpPr>
          <p:nvPr>
            <p:ph type="dt" sz="half" idx="11"/>
          </p:nvPr>
        </p:nvSpPr>
        <p:spPr>
          <a:ln/>
        </p:spPr>
        <p:txBody>
          <a:bodyPr/>
          <a:lstStyle>
            <a:lvl1pPr>
              <a:defRPr/>
            </a:lvl1pPr>
          </a:lstStyle>
          <a:p>
            <a:pPr>
              <a:defRPr/>
            </a:pPr>
            <a:fld id="{5CB474BF-16E8-4D4C-B1E5-C7C608384EFF}" type="datetime1">
              <a:rPr lang="fi-FI"/>
              <a:pPr>
                <a:defRPr/>
              </a:pPr>
              <a:t>21.5.2013</a:t>
            </a:fld>
            <a:endParaRPr lang="fi-FI"/>
          </a:p>
        </p:txBody>
      </p:sp>
      <p:sp>
        <p:nvSpPr>
          <p:cNvPr id="9" name="Rectangle 129"/>
          <p:cNvSpPr>
            <a:spLocks noGrp="1" noChangeArrowheads="1"/>
          </p:cNvSpPr>
          <p:nvPr>
            <p:ph type="sldNum" sz="quarter" idx="12"/>
          </p:nvPr>
        </p:nvSpPr>
        <p:spPr>
          <a:ln/>
        </p:spPr>
        <p:txBody>
          <a:bodyPr/>
          <a:lstStyle>
            <a:lvl1pPr>
              <a:defRPr/>
            </a:lvl1pPr>
          </a:lstStyle>
          <a:p>
            <a:pPr>
              <a:defRPr/>
            </a:pPr>
            <a:fld id="{E4307278-4343-4B3B-A097-D4A162B9E9A2}" type="slidenum">
              <a:rPr lang="fi-FI"/>
              <a:pPr>
                <a:defRPr/>
              </a:pPr>
              <a:t>‹#›</a:t>
            </a:fld>
            <a:endParaRPr lang="fi-FI"/>
          </a:p>
        </p:txBody>
      </p:sp>
    </p:spTree>
    <p:extLst>
      <p:ext uri="{BB962C8B-B14F-4D97-AF65-F5344CB8AC3E}">
        <p14:creationId xmlns:p14="http://schemas.microsoft.com/office/powerpoint/2010/main" val="20616872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Vain otsikko">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smtClean="0"/>
              <a:t>Muokkaa perustyyl. napsautt.</a:t>
            </a:r>
            <a:endParaRPr lang="fi-FI"/>
          </a:p>
        </p:txBody>
      </p:sp>
      <p:sp>
        <p:nvSpPr>
          <p:cNvPr id="3" name="Rectangle 35"/>
          <p:cNvSpPr>
            <a:spLocks noGrp="1" noChangeArrowheads="1"/>
          </p:cNvSpPr>
          <p:nvPr>
            <p:ph type="ftr" sz="quarter" idx="10"/>
          </p:nvPr>
        </p:nvSpPr>
        <p:spPr>
          <a:ln/>
        </p:spPr>
        <p:txBody>
          <a:bodyPr/>
          <a:lstStyle>
            <a:lvl1pPr>
              <a:defRPr/>
            </a:lvl1pPr>
          </a:lstStyle>
          <a:p>
            <a:pPr>
              <a:defRPr/>
            </a:pPr>
            <a:r>
              <a:rPr lang="fi-FI"/>
              <a:t>Tekijän nimi</a:t>
            </a:r>
          </a:p>
        </p:txBody>
      </p:sp>
      <p:sp>
        <p:nvSpPr>
          <p:cNvPr id="4" name="Rectangle 128"/>
          <p:cNvSpPr>
            <a:spLocks noGrp="1" noChangeArrowheads="1"/>
          </p:cNvSpPr>
          <p:nvPr>
            <p:ph type="dt" sz="half" idx="11"/>
          </p:nvPr>
        </p:nvSpPr>
        <p:spPr>
          <a:ln/>
        </p:spPr>
        <p:txBody>
          <a:bodyPr/>
          <a:lstStyle>
            <a:lvl1pPr>
              <a:defRPr/>
            </a:lvl1pPr>
          </a:lstStyle>
          <a:p>
            <a:pPr>
              <a:defRPr/>
            </a:pPr>
            <a:fld id="{CFC14D87-CE0A-433D-8A26-AD8F8BE24304}" type="datetime1">
              <a:rPr lang="fi-FI"/>
              <a:pPr>
                <a:defRPr/>
              </a:pPr>
              <a:t>21.5.2013</a:t>
            </a:fld>
            <a:endParaRPr lang="fi-FI"/>
          </a:p>
        </p:txBody>
      </p:sp>
      <p:sp>
        <p:nvSpPr>
          <p:cNvPr id="5" name="Rectangle 129"/>
          <p:cNvSpPr>
            <a:spLocks noGrp="1" noChangeArrowheads="1"/>
          </p:cNvSpPr>
          <p:nvPr>
            <p:ph type="sldNum" sz="quarter" idx="12"/>
          </p:nvPr>
        </p:nvSpPr>
        <p:spPr>
          <a:ln/>
        </p:spPr>
        <p:txBody>
          <a:bodyPr/>
          <a:lstStyle>
            <a:lvl1pPr>
              <a:defRPr/>
            </a:lvl1pPr>
          </a:lstStyle>
          <a:p>
            <a:pPr>
              <a:defRPr/>
            </a:pPr>
            <a:fld id="{2E6BC5A4-0BE1-4AF3-A16B-4FC1AB5282C5}" type="slidenum">
              <a:rPr lang="fi-FI"/>
              <a:pPr>
                <a:defRPr/>
              </a:pPr>
              <a:t>‹#›</a:t>
            </a:fld>
            <a:endParaRPr lang="fi-FI"/>
          </a:p>
        </p:txBody>
      </p:sp>
    </p:spTree>
    <p:extLst>
      <p:ext uri="{BB962C8B-B14F-4D97-AF65-F5344CB8AC3E}">
        <p14:creationId xmlns:p14="http://schemas.microsoft.com/office/powerpoint/2010/main" val="25988246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yhjä">
    <p:spTree>
      <p:nvGrpSpPr>
        <p:cNvPr id="1" name=""/>
        <p:cNvGrpSpPr/>
        <p:nvPr/>
      </p:nvGrpSpPr>
      <p:grpSpPr>
        <a:xfrm>
          <a:off x="0" y="0"/>
          <a:ext cx="0" cy="0"/>
          <a:chOff x="0" y="0"/>
          <a:chExt cx="0" cy="0"/>
        </a:xfrm>
      </p:grpSpPr>
      <p:sp>
        <p:nvSpPr>
          <p:cNvPr id="2" name="Rectangle 35"/>
          <p:cNvSpPr>
            <a:spLocks noGrp="1" noChangeArrowheads="1"/>
          </p:cNvSpPr>
          <p:nvPr>
            <p:ph type="ftr" sz="quarter" idx="10"/>
          </p:nvPr>
        </p:nvSpPr>
        <p:spPr>
          <a:ln/>
        </p:spPr>
        <p:txBody>
          <a:bodyPr/>
          <a:lstStyle>
            <a:lvl1pPr>
              <a:defRPr/>
            </a:lvl1pPr>
          </a:lstStyle>
          <a:p>
            <a:pPr>
              <a:defRPr/>
            </a:pPr>
            <a:r>
              <a:rPr lang="fi-FI"/>
              <a:t>Tekijän nimi</a:t>
            </a:r>
          </a:p>
        </p:txBody>
      </p:sp>
      <p:sp>
        <p:nvSpPr>
          <p:cNvPr id="3" name="Rectangle 128"/>
          <p:cNvSpPr>
            <a:spLocks noGrp="1" noChangeArrowheads="1"/>
          </p:cNvSpPr>
          <p:nvPr>
            <p:ph type="dt" sz="half" idx="11"/>
          </p:nvPr>
        </p:nvSpPr>
        <p:spPr>
          <a:ln/>
        </p:spPr>
        <p:txBody>
          <a:bodyPr/>
          <a:lstStyle>
            <a:lvl1pPr>
              <a:defRPr/>
            </a:lvl1pPr>
          </a:lstStyle>
          <a:p>
            <a:pPr>
              <a:defRPr/>
            </a:pPr>
            <a:fld id="{AD2CB374-5118-4D84-B930-024719C1597E}" type="datetime1">
              <a:rPr lang="fi-FI"/>
              <a:pPr>
                <a:defRPr/>
              </a:pPr>
              <a:t>21.5.2013</a:t>
            </a:fld>
            <a:endParaRPr lang="fi-FI"/>
          </a:p>
        </p:txBody>
      </p:sp>
      <p:sp>
        <p:nvSpPr>
          <p:cNvPr id="4" name="Rectangle 129"/>
          <p:cNvSpPr>
            <a:spLocks noGrp="1" noChangeArrowheads="1"/>
          </p:cNvSpPr>
          <p:nvPr>
            <p:ph type="sldNum" sz="quarter" idx="12"/>
          </p:nvPr>
        </p:nvSpPr>
        <p:spPr>
          <a:ln/>
        </p:spPr>
        <p:txBody>
          <a:bodyPr/>
          <a:lstStyle>
            <a:lvl1pPr>
              <a:defRPr/>
            </a:lvl1pPr>
          </a:lstStyle>
          <a:p>
            <a:pPr>
              <a:defRPr/>
            </a:pPr>
            <a:fld id="{482B27F8-3200-4BBE-A80E-C3360C9A7FA7}" type="slidenum">
              <a:rPr lang="fi-FI"/>
              <a:pPr>
                <a:defRPr/>
              </a:pPr>
              <a:t>‹#›</a:t>
            </a:fld>
            <a:endParaRPr lang="fi-FI"/>
          </a:p>
        </p:txBody>
      </p:sp>
    </p:spTree>
    <p:extLst>
      <p:ext uri="{BB962C8B-B14F-4D97-AF65-F5344CB8AC3E}">
        <p14:creationId xmlns:p14="http://schemas.microsoft.com/office/powerpoint/2010/main" val="3753280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tsikollinen sisältö">
    <p:spTree>
      <p:nvGrpSpPr>
        <p:cNvPr id="1" name=""/>
        <p:cNvGrpSpPr/>
        <p:nvPr/>
      </p:nvGrpSpPr>
      <p:grpSpPr>
        <a:xfrm>
          <a:off x="0" y="0"/>
          <a:ext cx="0" cy="0"/>
          <a:chOff x="0" y="0"/>
          <a:chExt cx="0" cy="0"/>
        </a:xfrm>
      </p:grpSpPr>
      <p:sp>
        <p:nvSpPr>
          <p:cNvPr id="2" name="Otsikko 1"/>
          <p:cNvSpPr>
            <a:spLocks noGrp="1"/>
          </p:cNvSpPr>
          <p:nvPr>
            <p:ph type="title"/>
          </p:nvPr>
        </p:nvSpPr>
        <p:spPr>
          <a:xfrm>
            <a:off x="1514475" y="1704975"/>
            <a:ext cx="9961563" cy="7253288"/>
          </a:xfrm>
        </p:spPr>
        <p:txBody>
          <a:bodyPr anchor="b"/>
          <a:lstStyle>
            <a:lvl1pPr algn="l">
              <a:defRPr sz="2000" b="1"/>
            </a:lvl1pPr>
          </a:lstStyle>
          <a:p>
            <a:r>
              <a:rPr lang="fi-FI" smtClean="0"/>
              <a:t>Muokkaa perustyyl. napsautt.</a:t>
            </a:r>
            <a:endParaRPr lang="fi-FI"/>
          </a:p>
        </p:txBody>
      </p:sp>
      <p:sp>
        <p:nvSpPr>
          <p:cNvPr id="3" name="Sisällön paikkamerkki 2"/>
          <p:cNvSpPr>
            <a:spLocks noGrp="1"/>
          </p:cNvSpPr>
          <p:nvPr>
            <p:ph idx="1"/>
          </p:nvPr>
        </p:nvSpPr>
        <p:spPr>
          <a:xfrm>
            <a:off x="11837988" y="1704975"/>
            <a:ext cx="16927512" cy="365347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4" name="Tekstin paikkamerkki 3"/>
          <p:cNvSpPr>
            <a:spLocks noGrp="1"/>
          </p:cNvSpPr>
          <p:nvPr>
            <p:ph type="body" sz="half" idx="2"/>
          </p:nvPr>
        </p:nvSpPr>
        <p:spPr>
          <a:xfrm>
            <a:off x="1514475" y="8958263"/>
            <a:ext cx="9961563" cy="2928143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i-FI" smtClean="0"/>
              <a:t>Muokkaa tekstin perustyylejä napsauttamalla</a:t>
            </a:r>
          </a:p>
        </p:txBody>
      </p:sp>
      <p:sp>
        <p:nvSpPr>
          <p:cNvPr id="5" name="Rectangle 35"/>
          <p:cNvSpPr>
            <a:spLocks noGrp="1" noChangeArrowheads="1"/>
          </p:cNvSpPr>
          <p:nvPr>
            <p:ph type="ftr" sz="quarter" idx="10"/>
          </p:nvPr>
        </p:nvSpPr>
        <p:spPr>
          <a:ln/>
        </p:spPr>
        <p:txBody>
          <a:bodyPr/>
          <a:lstStyle>
            <a:lvl1pPr>
              <a:defRPr/>
            </a:lvl1pPr>
          </a:lstStyle>
          <a:p>
            <a:pPr>
              <a:defRPr/>
            </a:pPr>
            <a:r>
              <a:rPr lang="fi-FI"/>
              <a:t>Tekijän nimi</a:t>
            </a:r>
          </a:p>
        </p:txBody>
      </p:sp>
      <p:sp>
        <p:nvSpPr>
          <p:cNvPr id="6" name="Rectangle 128"/>
          <p:cNvSpPr>
            <a:spLocks noGrp="1" noChangeArrowheads="1"/>
          </p:cNvSpPr>
          <p:nvPr>
            <p:ph type="dt" sz="half" idx="11"/>
          </p:nvPr>
        </p:nvSpPr>
        <p:spPr>
          <a:ln/>
        </p:spPr>
        <p:txBody>
          <a:bodyPr/>
          <a:lstStyle>
            <a:lvl1pPr>
              <a:defRPr/>
            </a:lvl1pPr>
          </a:lstStyle>
          <a:p>
            <a:pPr>
              <a:defRPr/>
            </a:pPr>
            <a:fld id="{0FC381D7-E47B-417A-B4BA-9EF48EE770E3}" type="datetime1">
              <a:rPr lang="fi-FI"/>
              <a:pPr>
                <a:defRPr/>
              </a:pPr>
              <a:t>21.5.2013</a:t>
            </a:fld>
            <a:endParaRPr lang="fi-FI"/>
          </a:p>
        </p:txBody>
      </p:sp>
      <p:sp>
        <p:nvSpPr>
          <p:cNvPr id="7" name="Rectangle 129"/>
          <p:cNvSpPr>
            <a:spLocks noGrp="1" noChangeArrowheads="1"/>
          </p:cNvSpPr>
          <p:nvPr>
            <p:ph type="sldNum" sz="quarter" idx="12"/>
          </p:nvPr>
        </p:nvSpPr>
        <p:spPr>
          <a:ln/>
        </p:spPr>
        <p:txBody>
          <a:bodyPr/>
          <a:lstStyle>
            <a:lvl1pPr>
              <a:defRPr/>
            </a:lvl1pPr>
          </a:lstStyle>
          <a:p>
            <a:pPr>
              <a:defRPr/>
            </a:pPr>
            <a:fld id="{5A3069D2-EA91-4E88-8CD2-888FBE39622B}" type="slidenum">
              <a:rPr lang="fi-FI"/>
              <a:pPr>
                <a:defRPr/>
              </a:pPr>
              <a:t>‹#›</a:t>
            </a:fld>
            <a:endParaRPr lang="fi-FI"/>
          </a:p>
        </p:txBody>
      </p:sp>
    </p:spTree>
    <p:extLst>
      <p:ext uri="{BB962C8B-B14F-4D97-AF65-F5344CB8AC3E}">
        <p14:creationId xmlns:p14="http://schemas.microsoft.com/office/powerpoint/2010/main" val="722827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tsikollinen kuva">
    <p:spTree>
      <p:nvGrpSpPr>
        <p:cNvPr id="1" name=""/>
        <p:cNvGrpSpPr/>
        <p:nvPr/>
      </p:nvGrpSpPr>
      <p:grpSpPr>
        <a:xfrm>
          <a:off x="0" y="0"/>
          <a:ext cx="0" cy="0"/>
          <a:chOff x="0" y="0"/>
          <a:chExt cx="0" cy="0"/>
        </a:xfrm>
      </p:grpSpPr>
      <p:sp>
        <p:nvSpPr>
          <p:cNvPr id="2" name="Otsikko 1"/>
          <p:cNvSpPr>
            <a:spLocks noGrp="1"/>
          </p:cNvSpPr>
          <p:nvPr>
            <p:ph type="title"/>
          </p:nvPr>
        </p:nvSpPr>
        <p:spPr>
          <a:xfrm>
            <a:off x="5935663" y="29965650"/>
            <a:ext cx="18167350" cy="3538538"/>
          </a:xfrm>
        </p:spPr>
        <p:txBody>
          <a:bodyPr anchor="b"/>
          <a:lstStyle>
            <a:lvl1pPr algn="l">
              <a:defRPr sz="2000" b="1"/>
            </a:lvl1pPr>
          </a:lstStyle>
          <a:p>
            <a:r>
              <a:rPr lang="fi-FI" smtClean="0"/>
              <a:t>Muokkaa perustyyl. napsautt.</a:t>
            </a:r>
            <a:endParaRPr lang="fi-FI"/>
          </a:p>
        </p:txBody>
      </p:sp>
      <p:sp>
        <p:nvSpPr>
          <p:cNvPr id="3" name="Kuvan paikkamerkki 2"/>
          <p:cNvSpPr>
            <a:spLocks noGrp="1"/>
          </p:cNvSpPr>
          <p:nvPr>
            <p:ph type="pic" idx="1"/>
          </p:nvPr>
        </p:nvSpPr>
        <p:spPr>
          <a:xfrm>
            <a:off x="5935663" y="3824288"/>
            <a:ext cx="18167350" cy="256857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i-FI" noProof="0" smtClean="0"/>
          </a:p>
        </p:txBody>
      </p:sp>
      <p:sp>
        <p:nvSpPr>
          <p:cNvPr id="4" name="Tekstin paikkamerkki 3"/>
          <p:cNvSpPr>
            <a:spLocks noGrp="1"/>
          </p:cNvSpPr>
          <p:nvPr>
            <p:ph type="body" sz="half" idx="2"/>
          </p:nvPr>
        </p:nvSpPr>
        <p:spPr>
          <a:xfrm>
            <a:off x="5935663" y="33504188"/>
            <a:ext cx="18167350" cy="50228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i-FI" smtClean="0"/>
              <a:t>Muokkaa tekstin perustyylejä napsauttamalla</a:t>
            </a:r>
          </a:p>
        </p:txBody>
      </p:sp>
      <p:sp>
        <p:nvSpPr>
          <p:cNvPr id="5" name="Rectangle 35"/>
          <p:cNvSpPr>
            <a:spLocks noGrp="1" noChangeArrowheads="1"/>
          </p:cNvSpPr>
          <p:nvPr>
            <p:ph type="ftr" sz="quarter" idx="10"/>
          </p:nvPr>
        </p:nvSpPr>
        <p:spPr>
          <a:ln/>
        </p:spPr>
        <p:txBody>
          <a:bodyPr/>
          <a:lstStyle>
            <a:lvl1pPr>
              <a:defRPr/>
            </a:lvl1pPr>
          </a:lstStyle>
          <a:p>
            <a:pPr>
              <a:defRPr/>
            </a:pPr>
            <a:r>
              <a:rPr lang="fi-FI"/>
              <a:t>Tekijän nimi</a:t>
            </a:r>
          </a:p>
        </p:txBody>
      </p:sp>
      <p:sp>
        <p:nvSpPr>
          <p:cNvPr id="6" name="Rectangle 128"/>
          <p:cNvSpPr>
            <a:spLocks noGrp="1" noChangeArrowheads="1"/>
          </p:cNvSpPr>
          <p:nvPr>
            <p:ph type="dt" sz="half" idx="11"/>
          </p:nvPr>
        </p:nvSpPr>
        <p:spPr>
          <a:ln/>
        </p:spPr>
        <p:txBody>
          <a:bodyPr/>
          <a:lstStyle>
            <a:lvl1pPr>
              <a:defRPr/>
            </a:lvl1pPr>
          </a:lstStyle>
          <a:p>
            <a:pPr>
              <a:defRPr/>
            </a:pPr>
            <a:fld id="{0BF97C5E-544C-4E75-897F-F29655C36798}" type="datetime1">
              <a:rPr lang="fi-FI"/>
              <a:pPr>
                <a:defRPr/>
              </a:pPr>
              <a:t>21.5.2013</a:t>
            </a:fld>
            <a:endParaRPr lang="fi-FI"/>
          </a:p>
        </p:txBody>
      </p:sp>
      <p:sp>
        <p:nvSpPr>
          <p:cNvPr id="7" name="Rectangle 129"/>
          <p:cNvSpPr>
            <a:spLocks noGrp="1" noChangeArrowheads="1"/>
          </p:cNvSpPr>
          <p:nvPr>
            <p:ph type="sldNum" sz="quarter" idx="12"/>
          </p:nvPr>
        </p:nvSpPr>
        <p:spPr>
          <a:ln/>
        </p:spPr>
        <p:txBody>
          <a:bodyPr/>
          <a:lstStyle>
            <a:lvl1pPr>
              <a:defRPr/>
            </a:lvl1pPr>
          </a:lstStyle>
          <a:p>
            <a:pPr>
              <a:defRPr/>
            </a:pPr>
            <a:fld id="{A82D52C5-429C-4A17-A465-5B49A912EF35}" type="slidenum">
              <a:rPr lang="fi-FI"/>
              <a:pPr>
                <a:defRPr/>
              </a:pPr>
              <a:t>‹#›</a:t>
            </a:fld>
            <a:endParaRPr lang="fi-FI"/>
          </a:p>
        </p:txBody>
      </p:sp>
    </p:spTree>
    <p:extLst>
      <p:ext uri="{BB962C8B-B14F-4D97-AF65-F5344CB8AC3E}">
        <p14:creationId xmlns:p14="http://schemas.microsoft.com/office/powerpoint/2010/main" val="24361122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55" name="Rectangle 131"/>
          <p:cNvSpPr>
            <a:spLocks noChangeArrowheads="1"/>
          </p:cNvSpPr>
          <p:nvPr userDrawn="1"/>
        </p:nvSpPr>
        <p:spPr bwMode="auto">
          <a:xfrm>
            <a:off x="449263" y="881063"/>
            <a:ext cx="29381450" cy="1296987"/>
          </a:xfrm>
          <a:prstGeom prst="rect">
            <a:avLst/>
          </a:prstGeom>
          <a:solidFill>
            <a:schemeClr val="accent1"/>
          </a:solidFill>
          <a:ln w="38100">
            <a:solidFill>
              <a:schemeClr val="accent1"/>
            </a:solidFill>
            <a:miter lim="800000"/>
            <a:headEnd/>
            <a:tailEnd/>
          </a:ln>
          <a:effectLst/>
        </p:spPr>
        <p:txBody>
          <a:bodyPr wrap="none" anchor="ctr"/>
          <a:lstStyle/>
          <a:p>
            <a:pPr>
              <a:defRPr/>
            </a:pPr>
            <a:endParaRPr lang="fi-FI"/>
          </a:p>
        </p:txBody>
      </p:sp>
      <p:sp>
        <p:nvSpPr>
          <p:cNvPr id="1027" name="Rectangle 34"/>
          <p:cNvSpPr>
            <a:spLocks noGrp="1" noChangeArrowheads="1"/>
          </p:cNvSpPr>
          <p:nvPr>
            <p:ph type="title"/>
          </p:nvPr>
        </p:nvSpPr>
        <p:spPr bwMode="auto">
          <a:xfrm>
            <a:off x="449263" y="2105025"/>
            <a:ext cx="29381450" cy="3082925"/>
          </a:xfrm>
          <a:prstGeom prst="rect">
            <a:avLst/>
          </a:prstGeom>
          <a:solidFill>
            <a:schemeClr val="accent1"/>
          </a:solidFill>
          <a:ln w="38100">
            <a:solidFill>
              <a:schemeClr val="accent1"/>
            </a:solidFill>
            <a:miter lim="800000"/>
            <a:headEnd/>
            <a:tailEnd/>
          </a:ln>
        </p:spPr>
        <p:txBody>
          <a:bodyPr vert="horz" wrap="square" lIns="900000" tIns="900000" rIns="900000" bIns="900000" numCol="1" anchor="t" anchorCtr="0" compatLnSpc="1">
            <a:prstTxWarp prst="textNoShape">
              <a:avLst/>
            </a:prstTxWarp>
            <a:spAutoFit/>
          </a:bodyPr>
          <a:lstStyle/>
          <a:p>
            <a:pPr lvl="0"/>
            <a:r>
              <a:rPr lang="fi-FI" smtClean="0"/>
              <a:t>Click to edit Master title style</a:t>
            </a:r>
          </a:p>
        </p:txBody>
      </p:sp>
      <p:sp>
        <p:nvSpPr>
          <p:cNvPr id="1059" name="Rectangle 35"/>
          <p:cNvSpPr>
            <a:spLocks noGrp="1" noChangeArrowheads="1"/>
          </p:cNvSpPr>
          <p:nvPr>
            <p:ph type="ftr" sz="quarter" idx="3"/>
          </p:nvPr>
        </p:nvSpPr>
        <p:spPr bwMode="auto">
          <a:xfrm>
            <a:off x="917575" y="881063"/>
            <a:ext cx="28444825" cy="10810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4600" smtClean="0">
                <a:solidFill>
                  <a:schemeClr val="bg1"/>
                </a:solidFill>
              </a:defRPr>
            </a:lvl1pPr>
          </a:lstStyle>
          <a:p>
            <a:pPr>
              <a:defRPr/>
            </a:pPr>
            <a:r>
              <a:rPr lang="fi-FI"/>
              <a:t>Tekijän nimi</a:t>
            </a:r>
          </a:p>
        </p:txBody>
      </p:sp>
      <p:pic>
        <p:nvPicPr>
          <p:cNvPr id="1029" name="Picture 78" descr="THL_helmi_HIRES_18cm"/>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882650" y="39447788"/>
            <a:ext cx="3024188" cy="2435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03" name="Line 79"/>
          <p:cNvSpPr>
            <a:spLocks noChangeShapeType="1"/>
          </p:cNvSpPr>
          <p:nvPr/>
        </p:nvSpPr>
        <p:spPr bwMode="auto">
          <a:xfrm>
            <a:off x="-720725" y="9450388"/>
            <a:ext cx="720725" cy="0"/>
          </a:xfrm>
          <a:prstGeom prst="line">
            <a:avLst/>
          </a:prstGeom>
          <a:noFill/>
          <a:ln w="9525">
            <a:solidFill>
              <a:schemeClr val="bg1"/>
            </a:solidFill>
            <a:prstDash val="dash"/>
            <a:round/>
            <a:headEnd/>
            <a:tailEnd type="triangle" w="med" len="med"/>
          </a:ln>
          <a:effectLst/>
        </p:spPr>
        <p:txBody>
          <a:bodyPr/>
          <a:lstStyle/>
          <a:p>
            <a:pPr>
              <a:defRPr/>
            </a:pPr>
            <a:endParaRPr lang="fi-FI"/>
          </a:p>
        </p:txBody>
      </p:sp>
      <p:sp>
        <p:nvSpPr>
          <p:cNvPr id="1104" name="Line 80"/>
          <p:cNvSpPr>
            <a:spLocks noChangeShapeType="1"/>
          </p:cNvSpPr>
          <p:nvPr/>
        </p:nvSpPr>
        <p:spPr bwMode="auto">
          <a:xfrm>
            <a:off x="-720725" y="35229800"/>
            <a:ext cx="720725" cy="0"/>
          </a:xfrm>
          <a:prstGeom prst="line">
            <a:avLst/>
          </a:prstGeom>
          <a:noFill/>
          <a:ln w="9525">
            <a:solidFill>
              <a:schemeClr val="bg1"/>
            </a:solidFill>
            <a:prstDash val="dash"/>
            <a:round/>
            <a:headEnd/>
            <a:tailEnd type="triangle" w="med" len="med"/>
          </a:ln>
          <a:effectLst/>
        </p:spPr>
        <p:txBody>
          <a:bodyPr/>
          <a:lstStyle/>
          <a:p>
            <a:pPr>
              <a:defRPr/>
            </a:pPr>
            <a:endParaRPr lang="fi-FI"/>
          </a:p>
        </p:txBody>
      </p:sp>
      <p:sp>
        <p:nvSpPr>
          <p:cNvPr id="1105" name="Line 81"/>
          <p:cNvSpPr>
            <a:spLocks noChangeShapeType="1"/>
          </p:cNvSpPr>
          <p:nvPr/>
        </p:nvSpPr>
        <p:spPr bwMode="auto">
          <a:xfrm>
            <a:off x="-720725" y="36382325"/>
            <a:ext cx="720725" cy="0"/>
          </a:xfrm>
          <a:prstGeom prst="line">
            <a:avLst/>
          </a:prstGeom>
          <a:noFill/>
          <a:ln w="9525">
            <a:solidFill>
              <a:schemeClr val="bg1"/>
            </a:solidFill>
            <a:prstDash val="dash"/>
            <a:round/>
            <a:headEnd/>
            <a:tailEnd type="triangle" w="med" len="med"/>
          </a:ln>
          <a:effectLst/>
        </p:spPr>
        <p:txBody>
          <a:bodyPr/>
          <a:lstStyle/>
          <a:p>
            <a:pPr>
              <a:defRPr/>
            </a:pPr>
            <a:endParaRPr lang="fi-FI"/>
          </a:p>
        </p:txBody>
      </p:sp>
      <p:sp>
        <p:nvSpPr>
          <p:cNvPr id="1106" name="Line 82"/>
          <p:cNvSpPr>
            <a:spLocks noChangeShapeType="1"/>
          </p:cNvSpPr>
          <p:nvPr/>
        </p:nvSpPr>
        <p:spPr bwMode="auto">
          <a:xfrm>
            <a:off x="-720725" y="38830250"/>
            <a:ext cx="720725" cy="0"/>
          </a:xfrm>
          <a:prstGeom prst="line">
            <a:avLst/>
          </a:prstGeom>
          <a:noFill/>
          <a:ln w="9525">
            <a:solidFill>
              <a:schemeClr val="bg1"/>
            </a:solidFill>
            <a:prstDash val="dash"/>
            <a:round/>
            <a:headEnd/>
            <a:tailEnd type="triangle" w="med" len="med"/>
          </a:ln>
          <a:effectLst/>
        </p:spPr>
        <p:txBody>
          <a:bodyPr/>
          <a:lstStyle/>
          <a:p>
            <a:pPr>
              <a:defRPr/>
            </a:pPr>
            <a:endParaRPr lang="fi-FI"/>
          </a:p>
        </p:txBody>
      </p:sp>
      <p:sp>
        <p:nvSpPr>
          <p:cNvPr id="1107" name="Line 83"/>
          <p:cNvSpPr>
            <a:spLocks noChangeShapeType="1"/>
          </p:cNvSpPr>
          <p:nvPr/>
        </p:nvSpPr>
        <p:spPr bwMode="auto">
          <a:xfrm flipH="1">
            <a:off x="30279975" y="38831838"/>
            <a:ext cx="720725" cy="0"/>
          </a:xfrm>
          <a:prstGeom prst="line">
            <a:avLst/>
          </a:prstGeom>
          <a:noFill/>
          <a:ln w="9525">
            <a:solidFill>
              <a:schemeClr val="bg1"/>
            </a:solidFill>
            <a:prstDash val="dash"/>
            <a:round/>
            <a:headEnd/>
            <a:tailEnd type="triangle" w="med" len="med"/>
          </a:ln>
          <a:effectLst/>
        </p:spPr>
        <p:txBody>
          <a:bodyPr/>
          <a:lstStyle/>
          <a:p>
            <a:pPr>
              <a:defRPr/>
            </a:pPr>
            <a:endParaRPr lang="fi-FI"/>
          </a:p>
        </p:txBody>
      </p:sp>
      <p:sp>
        <p:nvSpPr>
          <p:cNvPr id="1108" name="Line 84"/>
          <p:cNvSpPr>
            <a:spLocks noChangeShapeType="1"/>
          </p:cNvSpPr>
          <p:nvPr/>
        </p:nvSpPr>
        <p:spPr bwMode="auto">
          <a:xfrm flipH="1">
            <a:off x="30279975" y="36382325"/>
            <a:ext cx="720725" cy="0"/>
          </a:xfrm>
          <a:prstGeom prst="line">
            <a:avLst/>
          </a:prstGeom>
          <a:noFill/>
          <a:ln w="9525">
            <a:solidFill>
              <a:schemeClr val="bg1"/>
            </a:solidFill>
            <a:prstDash val="dash"/>
            <a:round/>
            <a:headEnd/>
            <a:tailEnd type="triangle" w="med" len="med"/>
          </a:ln>
          <a:effectLst/>
        </p:spPr>
        <p:txBody>
          <a:bodyPr/>
          <a:lstStyle/>
          <a:p>
            <a:pPr>
              <a:defRPr/>
            </a:pPr>
            <a:endParaRPr lang="fi-FI"/>
          </a:p>
        </p:txBody>
      </p:sp>
      <p:sp>
        <p:nvSpPr>
          <p:cNvPr id="1109" name="Line 85"/>
          <p:cNvSpPr>
            <a:spLocks noChangeShapeType="1"/>
          </p:cNvSpPr>
          <p:nvPr/>
        </p:nvSpPr>
        <p:spPr bwMode="auto">
          <a:xfrm flipH="1">
            <a:off x="30279975" y="35229800"/>
            <a:ext cx="720725" cy="0"/>
          </a:xfrm>
          <a:prstGeom prst="line">
            <a:avLst/>
          </a:prstGeom>
          <a:noFill/>
          <a:ln w="9525">
            <a:solidFill>
              <a:schemeClr val="bg1"/>
            </a:solidFill>
            <a:prstDash val="dash"/>
            <a:round/>
            <a:headEnd/>
            <a:tailEnd type="triangle" w="med" len="med"/>
          </a:ln>
          <a:effectLst/>
        </p:spPr>
        <p:txBody>
          <a:bodyPr/>
          <a:lstStyle/>
          <a:p>
            <a:pPr>
              <a:defRPr/>
            </a:pPr>
            <a:endParaRPr lang="fi-FI"/>
          </a:p>
        </p:txBody>
      </p:sp>
      <p:sp>
        <p:nvSpPr>
          <p:cNvPr id="1111" name="Line 87"/>
          <p:cNvSpPr>
            <a:spLocks noChangeShapeType="1"/>
          </p:cNvSpPr>
          <p:nvPr/>
        </p:nvSpPr>
        <p:spPr bwMode="auto">
          <a:xfrm flipH="1">
            <a:off x="30279975" y="9450388"/>
            <a:ext cx="720725" cy="0"/>
          </a:xfrm>
          <a:prstGeom prst="line">
            <a:avLst/>
          </a:prstGeom>
          <a:noFill/>
          <a:ln w="9525">
            <a:solidFill>
              <a:schemeClr val="bg1"/>
            </a:solidFill>
            <a:prstDash val="dash"/>
            <a:round/>
            <a:headEnd/>
            <a:tailEnd type="triangle" w="med" len="med"/>
          </a:ln>
          <a:effectLst/>
        </p:spPr>
        <p:txBody>
          <a:bodyPr/>
          <a:lstStyle/>
          <a:p>
            <a:pPr>
              <a:defRPr/>
            </a:pPr>
            <a:endParaRPr lang="fi-FI"/>
          </a:p>
        </p:txBody>
      </p:sp>
      <p:sp>
        <p:nvSpPr>
          <p:cNvPr id="1112" name="Line 88"/>
          <p:cNvSpPr>
            <a:spLocks noChangeShapeType="1"/>
          </p:cNvSpPr>
          <p:nvPr/>
        </p:nvSpPr>
        <p:spPr bwMode="auto">
          <a:xfrm rot="5400000" flipH="1">
            <a:off x="28173362" y="43168888"/>
            <a:ext cx="720725" cy="0"/>
          </a:xfrm>
          <a:prstGeom prst="line">
            <a:avLst/>
          </a:prstGeom>
          <a:noFill/>
          <a:ln w="9525">
            <a:solidFill>
              <a:schemeClr val="bg1"/>
            </a:solidFill>
            <a:prstDash val="dash"/>
            <a:round/>
            <a:headEnd/>
            <a:tailEnd type="triangle" w="med" len="med"/>
          </a:ln>
          <a:effectLst/>
        </p:spPr>
        <p:txBody>
          <a:bodyPr/>
          <a:lstStyle/>
          <a:p>
            <a:pPr>
              <a:defRPr/>
            </a:pPr>
            <a:endParaRPr lang="fi-FI"/>
          </a:p>
        </p:txBody>
      </p:sp>
      <p:sp>
        <p:nvSpPr>
          <p:cNvPr id="1113" name="Line 89"/>
          <p:cNvSpPr>
            <a:spLocks noChangeShapeType="1"/>
          </p:cNvSpPr>
          <p:nvPr/>
        </p:nvSpPr>
        <p:spPr bwMode="auto">
          <a:xfrm rot="5400000" flipH="1">
            <a:off x="19532600" y="43168888"/>
            <a:ext cx="720725" cy="0"/>
          </a:xfrm>
          <a:prstGeom prst="line">
            <a:avLst/>
          </a:prstGeom>
          <a:noFill/>
          <a:ln w="9525">
            <a:solidFill>
              <a:schemeClr val="bg1"/>
            </a:solidFill>
            <a:prstDash val="dash"/>
            <a:round/>
            <a:headEnd/>
            <a:tailEnd type="triangle" w="med" len="med"/>
          </a:ln>
          <a:effectLst/>
        </p:spPr>
        <p:txBody>
          <a:bodyPr/>
          <a:lstStyle/>
          <a:p>
            <a:pPr>
              <a:defRPr/>
            </a:pPr>
            <a:endParaRPr lang="fi-FI"/>
          </a:p>
        </p:txBody>
      </p:sp>
      <p:sp>
        <p:nvSpPr>
          <p:cNvPr id="1114" name="Line 90"/>
          <p:cNvSpPr>
            <a:spLocks noChangeShapeType="1"/>
          </p:cNvSpPr>
          <p:nvPr/>
        </p:nvSpPr>
        <p:spPr bwMode="auto">
          <a:xfrm rot="5400000" flipH="1">
            <a:off x="19076987" y="43168888"/>
            <a:ext cx="720725" cy="0"/>
          </a:xfrm>
          <a:prstGeom prst="line">
            <a:avLst/>
          </a:prstGeom>
          <a:noFill/>
          <a:ln w="9525">
            <a:solidFill>
              <a:schemeClr val="bg1"/>
            </a:solidFill>
            <a:prstDash val="dash"/>
            <a:round/>
            <a:headEnd/>
            <a:tailEnd type="triangle" w="med" len="med"/>
          </a:ln>
          <a:effectLst/>
        </p:spPr>
        <p:txBody>
          <a:bodyPr/>
          <a:lstStyle/>
          <a:p>
            <a:pPr>
              <a:defRPr/>
            </a:pPr>
            <a:endParaRPr lang="fi-FI"/>
          </a:p>
        </p:txBody>
      </p:sp>
      <p:sp>
        <p:nvSpPr>
          <p:cNvPr id="1115" name="Line 91"/>
          <p:cNvSpPr>
            <a:spLocks noChangeShapeType="1"/>
          </p:cNvSpPr>
          <p:nvPr/>
        </p:nvSpPr>
        <p:spPr bwMode="auto">
          <a:xfrm rot="5400000" flipH="1">
            <a:off x="10026650" y="43168888"/>
            <a:ext cx="720725" cy="0"/>
          </a:xfrm>
          <a:prstGeom prst="line">
            <a:avLst/>
          </a:prstGeom>
          <a:noFill/>
          <a:ln w="9525">
            <a:solidFill>
              <a:schemeClr val="bg1"/>
            </a:solidFill>
            <a:prstDash val="dash"/>
            <a:round/>
            <a:headEnd/>
            <a:tailEnd type="triangle" w="med" len="med"/>
          </a:ln>
          <a:effectLst/>
        </p:spPr>
        <p:txBody>
          <a:bodyPr/>
          <a:lstStyle/>
          <a:p>
            <a:pPr>
              <a:defRPr/>
            </a:pPr>
            <a:endParaRPr lang="fi-FI"/>
          </a:p>
        </p:txBody>
      </p:sp>
      <p:sp>
        <p:nvSpPr>
          <p:cNvPr id="1116" name="Line 92"/>
          <p:cNvSpPr>
            <a:spLocks noChangeShapeType="1"/>
          </p:cNvSpPr>
          <p:nvPr/>
        </p:nvSpPr>
        <p:spPr bwMode="auto">
          <a:xfrm rot="5400000" flipH="1">
            <a:off x="10458450" y="43168888"/>
            <a:ext cx="720725" cy="0"/>
          </a:xfrm>
          <a:prstGeom prst="line">
            <a:avLst/>
          </a:prstGeom>
          <a:noFill/>
          <a:ln w="9525">
            <a:solidFill>
              <a:schemeClr val="bg1"/>
            </a:solidFill>
            <a:prstDash val="dash"/>
            <a:round/>
            <a:headEnd/>
            <a:tailEnd type="triangle" w="med" len="med"/>
          </a:ln>
          <a:effectLst/>
        </p:spPr>
        <p:txBody>
          <a:bodyPr/>
          <a:lstStyle/>
          <a:p>
            <a:pPr>
              <a:defRPr/>
            </a:pPr>
            <a:endParaRPr lang="fi-FI"/>
          </a:p>
        </p:txBody>
      </p:sp>
      <p:sp>
        <p:nvSpPr>
          <p:cNvPr id="1117" name="Line 93"/>
          <p:cNvSpPr>
            <a:spLocks noChangeShapeType="1"/>
          </p:cNvSpPr>
          <p:nvPr/>
        </p:nvSpPr>
        <p:spPr bwMode="auto">
          <a:xfrm rot="5400000" flipH="1">
            <a:off x="1385887" y="43168888"/>
            <a:ext cx="720725" cy="0"/>
          </a:xfrm>
          <a:prstGeom prst="line">
            <a:avLst/>
          </a:prstGeom>
          <a:noFill/>
          <a:ln w="9525">
            <a:solidFill>
              <a:schemeClr val="bg1"/>
            </a:solidFill>
            <a:prstDash val="dash"/>
            <a:round/>
            <a:headEnd/>
            <a:tailEnd type="triangle" w="med" len="med"/>
          </a:ln>
          <a:effectLst/>
        </p:spPr>
        <p:txBody>
          <a:bodyPr/>
          <a:lstStyle/>
          <a:p>
            <a:pPr>
              <a:defRPr/>
            </a:pPr>
            <a:endParaRPr lang="fi-FI"/>
          </a:p>
        </p:txBody>
      </p:sp>
      <p:sp>
        <p:nvSpPr>
          <p:cNvPr id="1118" name="Text Box 94"/>
          <p:cNvSpPr txBox="1">
            <a:spLocks noChangeArrowheads="1"/>
          </p:cNvSpPr>
          <p:nvPr/>
        </p:nvSpPr>
        <p:spPr bwMode="auto">
          <a:xfrm>
            <a:off x="1892300" y="43151425"/>
            <a:ext cx="862013" cy="396875"/>
          </a:xfrm>
          <a:prstGeom prst="rect">
            <a:avLst/>
          </a:prstGeom>
          <a:noFill/>
          <a:ln w="9525">
            <a:noFill/>
            <a:miter lim="800000"/>
            <a:headEnd/>
            <a:tailEnd/>
          </a:ln>
          <a:effectLst/>
        </p:spPr>
        <p:txBody>
          <a:bodyPr wrap="none">
            <a:spAutoFit/>
          </a:bodyPr>
          <a:lstStyle/>
          <a:p>
            <a:pPr defTabSz="4176713">
              <a:defRPr/>
            </a:pPr>
            <a:r>
              <a:rPr lang="fi-FI" sz="2000">
                <a:solidFill>
                  <a:schemeClr val="bg1"/>
                </a:solidFill>
              </a:rPr>
              <a:t>Guide</a:t>
            </a:r>
          </a:p>
        </p:txBody>
      </p:sp>
      <p:sp>
        <p:nvSpPr>
          <p:cNvPr id="1119" name="Text Box 95"/>
          <p:cNvSpPr txBox="1">
            <a:spLocks noChangeArrowheads="1"/>
          </p:cNvSpPr>
          <p:nvPr/>
        </p:nvSpPr>
        <p:spPr bwMode="auto">
          <a:xfrm>
            <a:off x="10963275" y="43151425"/>
            <a:ext cx="862013" cy="396875"/>
          </a:xfrm>
          <a:prstGeom prst="rect">
            <a:avLst/>
          </a:prstGeom>
          <a:noFill/>
          <a:ln w="9525">
            <a:noFill/>
            <a:miter lim="800000"/>
            <a:headEnd/>
            <a:tailEnd/>
          </a:ln>
          <a:effectLst/>
        </p:spPr>
        <p:txBody>
          <a:bodyPr wrap="none">
            <a:spAutoFit/>
          </a:bodyPr>
          <a:lstStyle/>
          <a:p>
            <a:pPr defTabSz="4176713">
              <a:defRPr/>
            </a:pPr>
            <a:r>
              <a:rPr lang="fi-FI" sz="2000">
                <a:solidFill>
                  <a:schemeClr val="bg1"/>
                </a:solidFill>
              </a:rPr>
              <a:t>Guide</a:t>
            </a:r>
          </a:p>
        </p:txBody>
      </p:sp>
      <p:sp>
        <p:nvSpPr>
          <p:cNvPr id="1120" name="Text Box 96"/>
          <p:cNvSpPr txBox="1">
            <a:spLocks noChangeArrowheads="1"/>
          </p:cNvSpPr>
          <p:nvPr/>
        </p:nvSpPr>
        <p:spPr bwMode="auto">
          <a:xfrm>
            <a:off x="20039013" y="43151425"/>
            <a:ext cx="862012" cy="396875"/>
          </a:xfrm>
          <a:prstGeom prst="rect">
            <a:avLst/>
          </a:prstGeom>
          <a:noFill/>
          <a:ln w="9525">
            <a:noFill/>
            <a:miter lim="800000"/>
            <a:headEnd/>
            <a:tailEnd/>
          </a:ln>
          <a:effectLst/>
        </p:spPr>
        <p:txBody>
          <a:bodyPr wrap="none">
            <a:spAutoFit/>
          </a:bodyPr>
          <a:lstStyle/>
          <a:p>
            <a:pPr defTabSz="4176713">
              <a:defRPr/>
            </a:pPr>
            <a:r>
              <a:rPr lang="fi-FI" sz="2000">
                <a:solidFill>
                  <a:schemeClr val="bg1"/>
                </a:solidFill>
              </a:rPr>
              <a:t>Guide</a:t>
            </a:r>
          </a:p>
        </p:txBody>
      </p:sp>
      <p:sp>
        <p:nvSpPr>
          <p:cNvPr id="1121" name="Text Box 97"/>
          <p:cNvSpPr txBox="1">
            <a:spLocks noChangeArrowheads="1"/>
          </p:cNvSpPr>
          <p:nvPr/>
        </p:nvSpPr>
        <p:spPr bwMode="auto">
          <a:xfrm>
            <a:off x="28678188" y="43151425"/>
            <a:ext cx="862012" cy="396875"/>
          </a:xfrm>
          <a:prstGeom prst="rect">
            <a:avLst/>
          </a:prstGeom>
          <a:noFill/>
          <a:ln w="9525">
            <a:noFill/>
            <a:miter lim="800000"/>
            <a:headEnd/>
            <a:tailEnd/>
          </a:ln>
          <a:effectLst/>
        </p:spPr>
        <p:txBody>
          <a:bodyPr wrap="none">
            <a:spAutoFit/>
          </a:bodyPr>
          <a:lstStyle/>
          <a:p>
            <a:pPr defTabSz="4176713">
              <a:defRPr/>
            </a:pPr>
            <a:r>
              <a:rPr lang="fi-FI" sz="2000">
                <a:solidFill>
                  <a:schemeClr val="bg1"/>
                </a:solidFill>
              </a:rPr>
              <a:t>Guide</a:t>
            </a:r>
          </a:p>
        </p:txBody>
      </p:sp>
      <p:sp>
        <p:nvSpPr>
          <p:cNvPr id="1122" name="Text Box 98"/>
          <p:cNvSpPr txBox="1">
            <a:spLocks noChangeArrowheads="1"/>
          </p:cNvSpPr>
          <p:nvPr/>
        </p:nvSpPr>
        <p:spPr bwMode="auto">
          <a:xfrm rot="5400000">
            <a:off x="-789782" y="39208869"/>
            <a:ext cx="862013" cy="396875"/>
          </a:xfrm>
          <a:prstGeom prst="rect">
            <a:avLst/>
          </a:prstGeom>
          <a:noFill/>
          <a:ln w="9525">
            <a:noFill/>
            <a:miter lim="800000"/>
            <a:headEnd/>
            <a:tailEnd/>
          </a:ln>
          <a:effectLst/>
        </p:spPr>
        <p:txBody>
          <a:bodyPr wrap="none">
            <a:spAutoFit/>
          </a:bodyPr>
          <a:lstStyle/>
          <a:p>
            <a:pPr defTabSz="4176713">
              <a:defRPr/>
            </a:pPr>
            <a:r>
              <a:rPr lang="fi-FI" sz="2000">
                <a:solidFill>
                  <a:schemeClr val="bg1"/>
                </a:solidFill>
              </a:rPr>
              <a:t>Guide</a:t>
            </a:r>
          </a:p>
        </p:txBody>
      </p:sp>
      <p:sp>
        <p:nvSpPr>
          <p:cNvPr id="1123" name="Text Box 99"/>
          <p:cNvSpPr txBox="1">
            <a:spLocks noChangeArrowheads="1"/>
          </p:cNvSpPr>
          <p:nvPr/>
        </p:nvSpPr>
        <p:spPr bwMode="auto">
          <a:xfrm rot="5400000">
            <a:off x="-789782" y="36760944"/>
            <a:ext cx="862013" cy="396875"/>
          </a:xfrm>
          <a:prstGeom prst="rect">
            <a:avLst/>
          </a:prstGeom>
          <a:noFill/>
          <a:ln w="9525">
            <a:noFill/>
            <a:miter lim="800000"/>
            <a:headEnd/>
            <a:tailEnd/>
          </a:ln>
          <a:effectLst/>
        </p:spPr>
        <p:txBody>
          <a:bodyPr wrap="none">
            <a:spAutoFit/>
          </a:bodyPr>
          <a:lstStyle/>
          <a:p>
            <a:pPr defTabSz="4176713">
              <a:defRPr/>
            </a:pPr>
            <a:r>
              <a:rPr lang="fi-FI" sz="2000">
                <a:solidFill>
                  <a:schemeClr val="bg1"/>
                </a:solidFill>
              </a:rPr>
              <a:t>Guide</a:t>
            </a:r>
          </a:p>
        </p:txBody>
      </p:sp>
      <p:sp>
        <p:nvSpPr>
          <p:cNvPr id="1124" name="Text Box 100"/>
          <p:cNvSpPr txBox="1">
            <a:spLocks noChangeArrowheads="1"/>
          </p:cNvSpPr>
          <p:nvPr/>
        </p:nvSpPr>
        <p:spPr bwMode="auto">
          <a:xfrm rot="5400000">
            <a:off x="-789782" y="34309844"/>
            <a:ext cx="862013" cy="396875"/>
          </a:xfrm>
          <a:prstGeom prst="rect">
            <a:avLst/>
          </a:prstGeom>
          <a:noFill/>
          <a:ln w="9525">
            <a:noFill/>
            <a:miter lim="800000"/>
            <a:headEnd/>
            <a:tailEnd/>
          </a:ln>
          <a:effectLst/>
        </p:spPr>
        <p:txBody>
          <a:bodyPr wrap="none">
            <a:spAutoFit/>
          </a:bodyPr>
          <a:lstStyle/>
          <a:p>
            <a:pPr defTabSz="4176713">
              <a:defRPr/>
            </a:pPr>
            <a:r>
              <a:rPr lang="fi-FI" sz="2000">
                <a:solidFill>
                  <a:schemeClr val="bg1"/>
                </a:solidFill>
              </a:rPr>
              <a:t>Guide</a:t>
            </a:r>
          </a:p>
        </p:txBody>
      </p:sp>
      <p:sp>
        <p:nvSpPr>
          <p:cNvPr id="1125" name="Text Box 101"/>
          <p:cNvSpPr txBox="1">
            <a:spLocks noChangeArrowheads="1"/>
          </p:cNvSpPr>
          <p:nvPr/>
        </p:nvSpPr>
        <p:spPr bwMode="auto">
          <a:xfrm rot="-5400000">
            <a:off x="30317281" y="39208869"/>
            <a:ext cx="862013" cy="396875"/>
          </a:xfrm>
          <a:prstGeom prst="rect">
            <a:avLst/>
          </a:prstGeom>
          <a:noFill/>
          <a:ln w="9525">
            <a:noFill/>
            <a:miter lim="800000"/>
            <a:headEnd/>
            <a:tailEnd/>
          </a:ln>
          <a:effectLst/>
        </p:spPr>
        <p:txBody>
          <a:bodyPr wrap="none">
            <a:spAutoFit/>
          </a:bodyPr>
          <a:lstStyle/>
          <a:p>
            <a:pPr defTabSz="4176713">
              <a:defRPr/>
            </a:pPr>
            <a:r>
              <a:rPr lang="fi-FI" sz="2000">
                <a:solidFill>
                  <a:schemeClr val="bg1"/>
                </a:solidFill>
              </a:rPr>
              <a:t>Guide</a:t>
            </a:r>
          </a:p>
        </p:txBody>
      </p:sp>
      <p:sp>
        <p:nvSpPr>
          <p:cNvPr id="1126" name="Text Box 102"/>
          <p:cNvSpPr txBox="1">
            <a:spLocks noChangeArrowheads="1"/>
          </p:cNvSpPr>
          <p:nvPr/>
        </p:nvSpPr>
        <p:spPr bwMode="auto">
          <a:xfrm rot="-5400000">
            <a:off x="30317281" y="36760944"/>
            <a:ext cx="862013" cy="396875"/>
          </a:xfrm>
          <a:prstGeom prst="rect">
            <a:avLst/>
          </a:prstGeom>
          <a:noFill/>
          <a:ln w="9525">
            <a:noFill/>
            <a:miter lim="800000"/>
            <a:headEnd/>
            <a:tailEnd/>
          </a:ln>
          <a:effectLst/>
        </p:spPr>
        <p:txBody>
          <a:bodyPr wrap="none">
            <a:spAutoFit/>
          </a:bodyPr>
          <a:lstStyle/>
          <a:p>
            <a:pPr defTabSz="4176713">
              <a:defRPr/>
            </a:pPr>
            <a:r>
              <a:rPr lang="fi-FI" sz="2000">
                <a:solidFill>
                  <a:schemeClr val="bg1"/>
                </a:solidFill>
              </a:rPr>
              <a:t>Guide</a:t>
            </a:r>
          </a:p>
        </p:txBody>
      </p:sp>
      <p:sp>
        <p:nvSpPr>
          <p:cNvPr id="1127" name="Text Box 103"/>
          <p:cNvSpPr txBox="1">
            <a:spLocks noChangeArrowheads="1"/>
          </p:cNvSpPr>
          <p:nvPr/>
        </p:nvSpPr>
        <p:spPr bwMode="auto">
          <a:xfrm rot="-5400000">
            <a:off x="30317281" y="34309844"/>
            <a:ext cx="862013" cy="396875"/>
          </a:xfrm>
          <a:prstGeom prst="rect">
            <a:avLst/>
          </a:prstGeom>
          <a:noFill/>
          <a:ln w="9525">
            <a:noFill/>
            <a:miter lim="800000"/>
            <a:headEnd/>
            <a:tailEnd/>
          </a:ln>
          <a:effectLst/>
        </p:spPr>
        <p:txBody>
          <a:bodyPr wrap="none">
            <a:spAutoFit/>
          </a:bodyPr>
          <a:lstStyle/>
          <a:p>
            <a:pPr defTabSz="4176713">
              <a:defRPr/>
            </a:pPr>
            <a:r>
              <a:rPr lang="fi-FI" sz="2000">
                <a:solidFill>
                  <a:schemeClr val="bg1"/>
                </a:solidFill>
              </a:rPr>
              <a:t>Guide</a:t>
            </a:r>
          </a:p>
        </p:txBody>
      </p:sp>
      <p:sp>
        <p:nvSpPr>
          <p:cNvPr id="1128" name="Text Box 104"/>
          <p:cNvSpPr txBox="1">
            <a:spLocks noChangeArrowheads="1"/>
          </p:cNvSpPr>
          <p:nvPr/>
        </p:nvSpPr>
        <p:spPr bwMode="auto">
          <a:xfrm>
            <a:off x="9321800" y="43151425"/>
            <a:ext cx="862013" cy="396875"/>
          </a:xfrm>
          <a:prstGeom prst="rect">
            <a:avLst/>
          </a:prstGeom>
          <a:noFill/>
          <a:ln w="9525">
            <a:noFill/>
            <a:miter lim="800000"/>
            <a:headEnd/>
            <a:tailEnd/>
          </a:ln>
          <a:effectLst/>
        </p:spPr>
        <p:txBody>
          <a:bodyPr wrap="none">
            <a:spAutoFit/>
          </a:bodyPr>
          <a:lstStyle/>
          <a:p>
            <a:pPr algn="r" defTabSz="4176713">
              <a:defRPr/>
            </a:pPr>
            <a:r>
              <a:rPr lang="fi-FI" sz="2000">
                <a:solidFill>
                  <a:schemeClr val="bg1"/>
                </a:solidFill>
              </a:rPr>
              <a:t>Guide</a:t>
            </a:r>
          </a:p>
        </p:txBody>
      </p:sp>
      <p:sp>
        <p:nvSpPr>
          <p:cNvPr id="1129" name="Text Box 105"/>
          <p:cNvSpPr txBox="1">
            <a:spLocks noChangeArrowheads="1"/>
          </p:cNvSpPr>
          <p:nvPr/>
        </p:nvSpPr>
        <p:spPr bwMode="auto">
          <a:xfrm>
            <a:off x="18367375" y="43151425"/>
            <a:ext cx="862013" cy="396875"/>
          </a:xfrm>
          <a:prstGeom prst="rect">
            <a:avLst/>
          </a:prstGeom>
          <a:noFill/>
          <a:ln w="9525">
            <a:noFill/>
            <a:miter lim="800000"/>
            <a:headEnd/>
            <a:tailEnd/>
          </a:ln>
          <a:effectLst/>
        </p:spPr>
        <p:txBody>
          <a:bodyPr wrap="none">
            <a:spAutoFit/>
          </a:bodyPr>
          <a:lstStyle/>
          <a:p>
            <a:pPr algn="r" defTabSz="4176713">
              <a:defRPr/>
            </a:pPr>
            <a:r>
              <a:rPr lang="fi-FI" sz="2000">
                <a:solidFill>
                  <a:schemeClr val="bg1"/>
                </a:solidFill>
              </a:rPr>
              <a:t>Guide</a:t>
            </a:r>
          </a:p>
        </p:txBody>
      </p:sp>
      <p:sp>
        <p:nvSpPr>
          <p:cNvPr id="1130" name="Line 106"/>
          <p:cNvSpPr>
            <a:spLocks noChangeShapeType="1"/>
          </p:cNvSpPr>
          <p:nvPr/>
        </p:nvSpPr>
        <p:spPr bwMode="auto">
          <a:xfrm rot="-5400000" flipH="1" flipV="1">
            <a:off x="28173362" y="-379412"/>
            <a:ext cx="720725" cy="0"/>
          </a:xfrm>
          <a:prstGeom prst="line">
            <a:avLst/>
          </a:prstGeom>
          <a:noFill/>
          <a:ln w="9525">
            <a:solidFill>
              <a:schemeClr val="bg1"/>
            </a:solidFill>
            <a:prstDash val="dash"/>
            <a:round/>
            <a:headEnd/>
            <a:tailEnd type="triangle" w="med" len="med"/>
          </a:ln>
          <a:effectLst/>
        </p:spPr>
        <p:txBody>
          <a:bodyPr/>
          <a:lstStyle/>
          <a:p>
            <a:pPr>
              <a:defRPr/>
            </a:pPr>
            <a:endParaRPr lang="fi-FI"/>
          </a:p>
        </p:txBody>
      </p:sp>
      <p:sp>
        <p:nvSpPr>
          <p:cNvPr id="1131" name="Line 107"/>
          <p:cNvSpPr>
            <a:spLocks noChangeShapeType="1"/>
          </p:cNvSpPr>
          <p:nvPr/>
        </p:nvSpPr>
        <p:spPr bwMode="auto">
          <a:xfrm rot="-5400000" flipH="1" flipV="1">
            <a:off x="19532600" y="-379412"/>
            <a:ext cx="720725" cy="0"/>
          </a:xfrm>
          <a:prstGeom prst="line">
            <a:avLst/>
          </a:prstGeom>
          <a:noFill/>
          <a:ln w="9525">
            <a:solidFill>
              <a:schemeClr val="bg1"/>
            </a:solidFill>
            <a:prstDash val="dash"/>
            <a:round/>
            <a:headEnd/>
            <a:tailEnd type="triangle" w="med" len="med"/>
          </a:ln>
          <a:effectLst/>
        </p:spPr>
        <p:txBody>
          <a:bodyPr/>
          <a:lstStyle/>
          <a:p>
            <a:pPr>
              <a:defRPr/>
            </a:pPr>
            <a:endParaRPr lang="fi-FI"/>
          </a:p>
        </p:txBody>
      </p:sp>
      <p:sp>
        <p:nvSpPr>
          <p:cNvPr id="1132" name="Line 108"/>
          <p:cNvSpPr>
            <a:spLocks noChangeShapeType="1"/>
          </p:cNvSpPr>
          <p:nvPr/>
        </p:nvSpPr>
        <p:spPr bwMode="auto">
          <a:xfrm rot="-5400000" flipH="1" flipV="1">
            <a:off x="19100800" y="-379412"/>
            <a:ext cx="720725" cy="0"/>
          </a:xfrm>
          <a:prstGeom prst="line">
            <a:avLst/>
          </a:prstGeom>
          <a:noFill/>
          <a:ln w="9525">
            <a:solidFill>
              <a:schemeClr val="bg1"/>
            </a:solidFill>
            <a:prstDash val="dash"/>
            <a:round/>
            <a:headEnd/>
            <a:tailEnd type="triangle" w="med" len="med"/>
          </a:ln>
          <a:effectLst/>
        </p:spPr>
        <p:txBody>
          <a:bodyPr/>
          <a:lstStyle/>
          <a:p>
            <a:pPr>
              <a:defRPr/>
            </a:pPr>
            <a:endParaRPr lang="fi-FI"/>
          </a:p>
        </p:txBody>
      </p:sp>
      <p:sp>
        <p:nvSpPr>
          <p:cNvPr id="1133" name="Line 109"/>
          <p:cNvSpPr>
            <a:spLocks noChangeShapeType="1"/>
          </p:cNvSpPr>
          <p:nvPr/>
        </p:nvSpPr>
        <p:spPr bwMode="auto">
          <a:xfrm rot="-5400000" flipH="1" flipV="1">
            <a:off x="10026650" y="-379412"/>
            <a:ext cx="720725" cy="0"/>
          </a:xfrm>
          <a:prstGeom prst="line">
            <a:avLst/>
          </a:prstGeom>
          <a:noFill/>
          <a:ln w="9525">
            <a:solidFill>
              <a:schemeClr val="bg1"/>
            </a:solidFill>
            <a:prstDash val="dash"/>
            <a:round/>
            <a:headEnd/>
            <a:tailEnd type="triangle" w="med" len="med"/>
          </a:ln>
          <a:effectLst/>
        </p:spPr>
        <p:txBody>
          <a:bodyPr/>
          <a:lstStyle/>
          <a:p>
            <a:pPr>
              <a:defRPr/>
            </a:pPr>
            <a:endParaRPr lang="fi-FI"/>
          </a:p>
        </p:txBody>
      </p:sp>
      <p:sp>
        <p:nvSpPr>
          <p:cNvPr id="1134" name="Line 110"/>
          <p:cNvSpPr>
            <a:spLocks noChangeShapeType="1"/>
          </p:cNvSpPr>
          <p:nvPr/>
        </p:nvSpPr>
        <p:spPr bwMode="auto">
          <a:xfrm rot="-5400000" flipH="1" flipV="1">
            <a:off x="10458450" y="-379412"/>
            <a:ext cx="720725" cy="0"/>
          </a:xfrm>
          <a:prstGeom prst="line">
            <a:avLst/>
          </a:prstGeom>
          <a:noFill/>
          <a:ln w="9525">
            <a:solidFill>
              <a:schemeClr val="bg1"/>
            </a:solidFill>
            <a:prstDash val="dash"/>
            <a:round/>
            <a:headEnd/>
            <a:tailEnd type="triangle" w="med" len="med"/>
          </a:ln>
          <a:effectLst/>
        </p:spPr>
        <p:txBody>
          <a:bodyPr/>
          <a:lstStyle/>
          <a:p>
            <a:pPr>
              <a:defRPr/>
            </a:pPr>
            <a:endParaRPr lang="fi-FI"/>
          </a:p>
        </p:txBody>
      </p:sp>
      <p:sp>
        <p:nvSpPr>
          <p:cNvPr id="1135" name="Line 111"/>
          <p:cNvSpPr>
            <a:spLocks noChangeShapeType="1"/>
          </p:cNvSpPr>
          <p:nvPr/>
        </p:nvSpPr>
        <p:spPr bwMode="auto">
          <a:xfrm rot="-5400000" flipH="1" flipV="1">
            <a:off x="1385887" y="-379412"/>
            <a:ext cx="720725" cy="0"/>
          </a:xfrm>
          <a:prstGeom prst="line">
            <a:avLst/>
          </a:prstGeom>
          <a:noFill/>
          <a:ln w="9525">
            <a:solidFill>
              <a:schemeClr val="bg1"/>
            </a:solidFill>
            <a:prstDash val="dash"/>
            <a:round/>
            <a:headEnd/>
            <a:tailEnd type="triangle" w="med" len="med"/>
          </a:ln>
          <a:effectLst/>
        </p:spPr>
        <p:txBody>
          <a:bodyPr/>
          <a:lstStyle/>
          <a:p>
            <a:pPr>
              <a:defRPr/>
            </a:pPr>
            <a:endParaRPr lang="fi-FI"/>
          </a:p>
        </p:txBody>
      </p:sp>
      <p:sp>
        <p:nvSpPr>
          <p:cNvPr id="1136" name="Text Box 112"/>
          <p:cNvSpPr txBox="1">
            <a:spLocks noChangeArrowheads="1"/>
          </p:cNvSpPr>
          <p:nvPr/>
        </p:nvSpPr>
        <p:spPr bwMode="auto">
          <a:xfrm>
            <a:off x="1892300" y="-630238"/>
            <a:ext cx="862013" cy="396875"/>
          </a:xfrm>
          <a:prstGeom prst="rect">
            <a:avLst/>
          </a:prstGeom>
          <a:noFill/>
          <a:ln w="9525">
            <a:noFill/>
            <a:miter lim="800000"/>
            <a:headEnd/>
            <a:tailEnd/>
          </a:ln>
          <a:effectLst/>
        </p:spPr>
        <p:txBody>
          <a:bodyPr wrap="none">
            <a:spAutoFit/>
          </a:bodyPr>
          <a:lstStyle/>
          <a:p>
            <a:pPr defTabSz="4176713">
              <a:defRPr/>
            </a:pPr>
            <a:r>
              <a:rPr lang="fi-FI" sz="2000">
                <a:solidFill>
                  <a:schemeClr val="bg1"/>
                </a:solidFill>
              </a:rPr>
              <a:t>Guide</a:t>
            </a:r>
          </a:p>
        </p:txBody>
      </p:sp>
      <p:sp>
        <p:nvSpPr>
          <p:cNvPr id="1137" name="Text Box 113"/>
          <p:cNvSpPr txBox="1">
            <a:spLocks noChangeArrowheads="1"/>
          </p:cNvSpPr>
          <p:nvPr/>
        </p:nvSpPr>
        <p:spPr bwMode="auto">
          <a:xfrm>
            <a:off x="10963275" y="-630238"/>
            <a:ext cx="862013" cy="396875"/>
          </a:xfrm>
          <a:prstGeom prst="rect">
            <a:avLst/>
          </a:prstGeom>
          <a:noFill/>
          <a:ln w="9525">
            <a:noFill/>
            <a:miter lim="800000"/>
            <a:headEnd/>
            <a:tailEnd/>
          </a:ln>
          <a:effectLst/>
        </p:spPr>
        <p:txBody>
          <a:bodyPr wrap="none">
            <a:spAutoFit/>
          </a:bodyPr>
          <a:lstStyle/>
          <a:p>
            <a:pPr defTabSz="4176713">
              <a:defRPr/>
            </a:pPr>
            <a:r>
              <a:rPr lang="fi-FI" sz="2000">
                <a:solidFill>
                  <a:schemeClr val="bg1"/>
                </a:solidFill>
              </a:rPr>
              <a:t>Guide</a:t>
            </a:r>
          </a:p>
        </p:txBody>
      </p:sp>
      <p:sp>
        <p:nvSpPr>
          <p:cNvPr id="1138" name="Text Box 114"/>
          <p:cNvSpPr txBox="1">
            <a:spLocks noChangeArrowheads="1"/>
          </p:cNvSpPr>
          <p:nvPr/>
        </p:nvSpPr>
        <p:spPr bwMode="auto">
          <a:xfrm>
            <a:off x="20039013" y="-630238"/>
            <a:ext cx="862012" cy="396875"/>
          </a:xfrm>
          <a:prstGeom prst="rect">
            <a:avLst/>
          </a:prstGeom>
          <a:noFill/>
          <a:ln w="9525">
            <a:noFill/>
            <a:miter lim="800000"/>
            <a:headEnd/>
            <a:tailEnd/>
          </a:ln>
          <a:effectLst/>
        </p:spPr>
        <p:txBody>
          <a:bodyPr wrap="none">
            <a:spAutoFit/>
          </a:bodyPr>
          <a:lstStyle/>
          <a:p>
            <a:pPr defTabSz="4176713">
              <a:defRPr/>
            </a:pPr>
            <a:r>
              <a:rPr lang="fi-FI" sz="2000">
                <a:solidFill>
                  <a:schemeClr val="bg1"/>
                </a:solidFill>
              </a:rPr>
              <a:t>Guide</a:t>
            </a:r>
          </a:p>
        </p:txBody>
      </p:sp>
      <p:sp>
        <p:nvSpPr>
          <p:cNvPr id="1139" name="Text Box 115"/>
          <p:cNvSpPr txBox="1">
            <a:spLocks noChangeArrowheads="1"/>
          </p:cNvSpPr>
          <p:nvPr/>
        </p:nvSpPr>
        <p:spPr bwMode="auto">
          <a:xfrm>
            <a:off x="28678188" y="-630238"/>
            <a:ext cx="862012" cy="396875"/>
          </a:xfrm>
          <a:prstGeom prst="rect">
            <a:avLst/>
          </a:prstGeom>
          <a:noFill/>
          <a:ln w="9525">
            <a:noFill/>
            <a:miter lim="800000"/>
            <a:headEnd/>
            <a:tailEnd/>
          </a:ln>
          <a:effectLst/>
        </p:spPr>
        <p:txBody>
          <a:bodyPr wrap="none">
            <a:spAutoFit/>
          </a:bodyPr>
          <a:lstStyle/>
          <a:p>
            <a:pPr defTabSz="4176713">
              <a:defRPr/>
            </a:pPr>
            <a:r>
              <a:rPr lang="fi-FI" sz="2000">
                <a:solidFill>
                  <a:schemeClr val="bg1"/>
                </a:solidFill>
              </a:rPr>
              <a:t>Guide</a:t>
            </a:r>
          </a:p>
        </p:txBody>
      </p:sp>
      <p:sp>
        <p:nvSpPr>
          <p:cNvPr id="1140" name="Text Box 116"/>
          <p:cNvSpPr txBox="1">
            <a:spLocks noChangeArrowheads="1"/>
          </p:cNvSpPr>
          <p:nvPr/>
        </p:nvSpPr>
        <p:spPr bwMode="auto">
          <a:xfrm>
            <a:off x="9321800" y="-630238"/>
            <a:ext cx="862013" cy="396875"/>
          </a:xfrm>
          <a:prstGeom prst="rect">
            <a:avLst/>
          </a:prstGeom>
          <a:noFill/>
          <a:ln w="9525">
            <a:noFill/>
            <a:miter lim="800000"/>
            <a:headEnd/>
            <a:tailEnd/>
          </a:ln>
          <a:effectLst/>
        </p:spPr>
        <p:txBody>
          <a:bodyPr wrap="none">
            <a:spAutoFit/>
          </a:bodyPr>
          <a:lstStyle/>
          <a:p>
            <a:pPr algn="r" defTabSz="4176713">
              <a:defRPr/>
            </a:pPr>
            <a:r>
              <a:rPr lang="fi-FI" sz="2000">
                <a:solidFill>
                  <a:schemeClr val="bg1"/>
                </a:solidFill>
              </a:rPr>
              <a:t>Guide</a:t>
            </a:r>
          </a:p>
        </p:txBody>
      </p:sp>
      <p:sp>
        <p:nvSpPr>
          <p:cNvPr id="1141" name="Text Box 117"/>
          <p:cNvSpPr txBox="1">
            <a:spLocks noChangeArrowheads="1"/>
          </p:cNvSpPr>
          <p:nvPr/>
        </p:nvSpPr>
        <p:spPr bwMode="auto">
          <a:xfrm>
            <a:off x="18367375" y="-630238"/>
            <a:ext cx="862013" cy="396875"/>
          </a:xfrm>
          <a:prstGeom prst="rect">
            <a:avLst/>
          </a:prstGeom>
          <a:noFill/>
          <a:ln w="9525">
            <a:noFill/>
            <a:miter lim="800000"/>
            <a:headEnd/>
            <a:tailEnd/>
          </a:ln>
          <a:effectLst/>
        </p:spPr>
        <p:txBody>
          <a:bodyPr wrap="none">
            <a:spAutoFit/>
          </a:bodyPr>
          <a:lstStyle/>
          <a:p>
            <a:pPr algn="r" defTabSz="4176713">
              <a:defRPr/>
            </a:pPr>
            <a:r>
              <a:rPr lang="fi-FI" sz="2000">
                <a:solidFill>
                  <a:schemeClr val="bg1"/>
                </a:solidFill>
              </a:rPr>
              <a:t>Guide</a:t>
            </a:r>
          </a:p>
        </p:txBody>
      </p:sp>
      <p:sp>
        <p:nvSpPr>
          <p:cNvPr id="1142" name="Text Box 118"/>
          <p:cNvSpPr txBox="1">
            <a:spLocks noChangeArrowheads="1"/>
          </p:cNvSpPr>
          <p:nvPr/>
        </p:nvSpPr>
        <p:spPr bwMode="auto">
          <a:xfrm rot="5400000">
            <a:off x="-789782" y="8532019"/>
            <a:ext cx="862013" cy="396875"/>
          </a:xfrm>
          <a:prstGeom prst="rect">
            <a:avLst/>
          </a:prstGeom>
          <a:noFill/>
          <a:ln w="9525">
            <a:noFill/>
            <a:miter lim="800000"/>
            <a:headEnd/>
            <a:tailEnd/>
          </a:ln>
          <a:effectLst/>
        </p:spPr>
        <p:txBody>
          <a:bodyPr wrap="none">
            <a:spAutoFit/>
          </a:bodyPr>
          <a:lstStyle/>
          <a:p>
            <a:pPr algn="r" defTabSz="4176713">
              <a:defRPr/>
            </a:pPr>
            <a:r>
              <a:rPr lang="fi-FI" sz="2000">
                <a:solidFill>
                  <a:schemeClr val="bg1"/>
                </a:solidFill>
              </a:rPr>
              <a:t>Guide</a:t>
            </a:r>
          </a:p>
        </p:txBody>
      </p:sp>
      <p:sp>
        <p:nvSpPr>
          <p:cNvPr id="1143" name="Text Box 119"/>
          <p:cNvSpPr txBox="1">
            <a:spLocks noChangeArrowheads="1"/>
          </p:cNvSpPr>
          <p:nvPr/>
        </p:nvSpPr>
        <p:spPr bwMode="auto">
          <a:xfrm rot="-5400000">
            <a:off x="30317282" y="8533606"/>
            <a:ext cx="862012" cy="396875"/>
          </a:xfrm>
          <a:prstGeom prst="rect">
            <a:avLst/>
          </a:prstGeom>
          <a:noFill/>
          <a:ln w="9525">
            <a:noFill/>
            <a:miter lim="800000"/>
            <a:headEnd/>
            <a:tailEnd/>
          </a:ln>
          <a:effectLst/>
        </p:spPr>
        <p:txBody>
          <a:bodyPr wrap="none">
            <a:spAutoFit/>
          </a:bodyPr>
          <a:lstStyle/>
          <a:p>
            <a:pPr defTabSz="4176713">
              <a:defRPr/>
            </a:pPr>
            <a:r>
              <a:rPr lang="fi-FI" sz="2000">
                <a:solidFill>
                  <a:schemeClr val="bg1"/>
                </a:solidFill>
              </a:rPr>
              <a:t>Guide</a:t>
            </a:r>
          </a:p>
        </p:txBody>
      </p:sp>
      <p:sp>
        <p:nvSpPr>
          <p:cNvPr id="1070" name="Rectangle 127"/>
          <p:cNvSpPr>
            <a:spLocks noGrp="1" noChangeArrowheads="1"/>
          </p:cNvSpPr>
          <p:nvPr>
            <p:ph type="body" idx="1"/>
          </p:nvPr>
        </p:nvSpPr>
        <p:spPr bwMode="auto">
          <a:xfrm>
            <a:off x="1746250" y="9450388"/>
            <a:ext cx="26787475" cy="25779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fi-FI" smtClean="0"/>
              <a:t>Click to edit Master text styles</a:t>
            </a:r>
          </a:p>
        </p:txBody>
      </p:sp>
      <p:sp>
        <p:nvSpPr>
          <p:cNvPr id="1152" name="Rectangle 128"/>
          <p:cNvSpPr>
            <a:spLocks noGrp="1" noChangeArrowheads="1"/>
          </p:cNvSpPr>
          <p:nvPr>
            <p:ph type="dt" sz="half" idx="2"/>
          </p:nvPr>
        </p:nvSpPr>
        <p:spPr bwMode="auto">
          <a:xfrm>
            <a:off x="27454225" y="42503725"/>
            <a:ext cx="2016125" cy="215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600" smtClean="0">
                <a:solidFill>
                  <a:schemeClr val="tx2"/>
                </a:solidFill>
              </a:defRPr>
            </a:lvl1pPr>
          </a:lstStyle>
          <a:p>
            <a:pPr>
              <a:defRPr/>
            </a:pPr>
            <a:fld id="{A3DE4D5A-2230-4AFE-BF68-DF72A7ED4474}" type="datetime1">
              <a:rPr lang="fi-FI"/>
              <a:pPr>
                <a:defRPr/>
              </a:pPr>
              <a:t>21.5.2013</a:t>
            </a:fld>
            <a:endParaRPr lang="fi-FI"/>
          </a:p>
        </p:txBody>
      </p:sp>
      <p:sp>
        <p:nvSpPr>
          <p:cNvPr id="1153" name="Rectangle 129"/>
          <p:cNvSpPr>
            <a:spLocks noGrp="1" noChangeArrowheads="1"/>
          </p:cNvSpPr>
          <p:nvPr>
            <p:ph type="sldNum" sz="quarter" idx="4"/>
          </p:nvPr>
        </p:nvSpPr>
        <p:spPr bwMode="auto">
          <a:xfrm>
            <a:off x="29470350" y="42503725"/>
            <a:ext cx="395288" cy="215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600" smtClean="0">
                <a:solidFill>
                  <a:schemeClr val="tx2"/>
                </a:solidFill>
              </a:defRPr>
            </a:lvl1pPr>
          </a:lstStyle>
          <a:p>
            <a:pPr>
              <a:defRPr/>
            </a:pPr>
            <a:fld id="{6937AEAA-DACB-4BF8-AE58-2273B8DD7164}" type="slidenum">
              <a:rPr lang="fi-FI"/>
              <a:pPr>
                <a:defRPr/>
              </a:pPr>
              <a:t>‹#›</a:t>
            </a:fld>
            <a:endParaRPr lang="fi-FI"/>
          </a:p>
        </p:txBody>
      </p:sp>
      <p:pic>
        <p:nvPicPr>
          <p:cNvPr id="1073" name="Picture 130" descr="poster_footer_RGB"/>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749800" y="40414575"/>
            <a:ext cx="23760113" cy="612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56" name="Freeform 132"/>
          <p:cNvSpPr>
            <a:spLocks/>
          </p:cNvSpPr>
          <p:nvPr userDrawn="1"/>
        </p:nvSpPr>
        <p:spPr bwMode="auto">
          <a:xfrm>
            <a:off x="474663" y="1096963"/>
            <a:ext cx="29330650" cy="41260712"/>
          </a:xfrm>
          <a:custGeom>
            <a:avLst/>
            <a:gdLst/>
            <a:ahLst/>
            <a:cxnLst>
              <a:cxn ang="0">
                <a:pos x="0" y="0"/>
              </a:cxn>
              <a:cxn ang="0">
                <a:pos x="0" y="8346"/>
              </a:cxn>
              <a:cxn ang="0">
                <a:pos x="18506" y="8346"/>
              </a:cxn>
              <a:cxn ang="0">
                <a:pos x="18506" y="0"/>
              </a:cxn>
            </a:cxnLst>
            <a:rect l="0" t="0" r="r" b="b"/>
            <a:pathLst>
              <a:path w="18506" h="8346">
                <a:moveTo>
                  <a:pt x="0" y="0"/>
                </a:moveTo>
                <a:lnTo>
                  <a:pt x="0" y="8346"/>
                </a:lnTo>
                <a:lnTo>
                  <a:pt x="18506" y="8346"/>
                </a:lnTo>
                <a:lnTo>
                  <a:pt x="18506" y="0"/>
                </a:lnTo>
              </a:path>
            </a:pathLst>
          </a:custGeom>
          <a:noFill/>
          <a:ln w="38100" cap="rnd" cmpd="sng">
            <a:solidFill>
              <a:schemeClr val="accent1"/>
            </a:solidFill>
            <a:prstDash val="sysDot"/>
            <a:round/>
            <a:headEnd/>
            <a:tailEnd/>
          </a:ln>
          <a:effectLst/>
        </p:spPr>
        <p:txBody>
          <a:bodyPr/>
          <a:lstStyle/>
          <a:p>
            <a:pPr>
              <a:defRPr/>
            </a:pPr>
            <a:endParaRPr lang="fi-FI"/>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ctr" defTabSz="4176713" rtl="0" eaLnBrk="0" fontAlgn="base" hangingPunct="0">
        <a:lnSpc>
          <a:spcPct val="85000"/>
        </a:lnSpc>
        <a:spcBef>
          <a:spcPct val="0"/>
        </a:spcBef>
        <a:spcAft>
          <a:spcPct val="0"/>
        </a:spcAft>
        <a:defRPr sz="9600" b="1">
          <a:solidFill>
            <a:schemeClr val="bg1"/>
          </a:solidFill>
          <a:latin typeface="+mj-lt"/>
          <a:ea typeface="+mj-ea"/>
          <a:cs typeface="+mj-cs"/>
        </a:defRPr>
      </a:lvl1pPr>
      <a:lvl2pPr algn="ctr" defTabSz="4176713" rtl="0" eaLnBrk="0" fontAlgn="base" hangingPunct="0">
        <a:lnSpc>
          <a:spcPct val="85000"/>
        </a:lnSpc>
        <a:spcBef>
          <a:spcPct val="0"/>
        </a:spcBef>
        <a:spcAft>
          <a:spcPct val="0"/>
        </a:spcAft>
        <a:defRPr sz="9600" b="1">
          <a:solidFill>
            <a:schemeClr val="bg1"/>
          </a:solidFill>
          <a:latin typeface="Arial" charset="0"/>
        </a:defRPr>
      </a:lvl2pPr>
      <a:lvl3pPr algn="ctr" defTabSz="4176713" rtl="0" eaLnBrk="0" fontAlgn="base" hangingPunct="0">
        <a:lnSpc>
          <a:spcPct val="85000"/>
        </a:lnSpc>
        <a:spcBef>
          <a:spcPct val="0"/>
        </a:spcBef>
        <a:spcAft>
          <a:spcPct val="0"/>
        </a:spcAft>
        <a:defRPr sz="9600" b="1">
          <a:solidFill>
            <a:schemeClr val="bg1"/>
          </a:solidFill>
          <a:latin typeface="Arial" charset="0"/>
        </a:defRPr>
      </a:lvl3pPr>
      <a:lvl4pPr algn="ctr" defTabSz="4176713" rtl="0" eaLnBrk="0" fontAlgn="base" hangingPunct="0">
        <a:lnSpc>
          <a:spcPct val="85000"/>
        </a:lnSpc>
        <a:spcBef>
          <a:spcPct val="0"/>
        </a:spcBef>
        <a:spcAft>
          <a:spcPct val="0"/>
        </a:spcAft>
        <a:defRPr sz="9600" b="1">
          <a:solidFill>
            <a:schemeClr val="bg1"/>
          </a:solidFill>
          <a:latin typeface="Arial" charset="0"/>
        </a:defRPr>
      </a:lvl4pPr>
      <a:lvl5pPr algn="ctr" defTabSz="4176713" rtl="0" eaLnBrk="0" fontAlgn="base" hangingPunct="0">
        <a:lnSpc>
          <a:spcPct val="85000"/>
        </a:lnSpc>
        <a:spcBef>
          <a:spcPct val="0"/>
        </a:spcBef>
        <a:spcAft>
          <a:spcPct val="0"/>
        </a:spcAft>
        <a:defRPr sz="9600" b="1">
          <a:solidFill>
            <a:schemeClr val="bg1"/>
          </a:solidFill>
          <a:latin typeface="Arial" charset="0"/>
        </a:defRPr>
      </a:lvl5pPr>
      <a:lvl6pPr marL="457200" algn="ctr" defTabSz="4176713" rtl="0" fontAlgn="base">
        <a:lnSpc>
          <a:spcPct val="85000"/>
        </a:lnSpc>
        <a:spcBef>
          <a:spcPct val="0"/>
        </a:spcBef>
        <a:spcAft>
          <a:spcPct val="0"/>
        </a:spcAft>
        <a:defRPr sz="9600" b="1">
          <a:solidFill>
            <a:schemeClr val="bg1"/>
          </a:solidFill>
          <a:latin typeface="Arial" charset="0"/>
        </a:defRPr>
      </a:lvl6pPr>
      <a:lvl7pPr marL="914400" algn="ctr" defTabSz="4176713" rtl="0" fontAlgn="base">
        <a:lnSpc>
          <a:spcPct val="85000"/>
        </a:lnSpc>
        <a:spcBef>
          <a:spcPct val="0"/>
        </a:spcBef>
        <a:spcAft>
          <a:spcPct val="0"/>
        </a:spcAft>
        <a:defRPr sz="9600" b="1">
          <a:solidFill>
            <a:schemeClr val="bg1"/>
          </a:solidFill>
          <a:latin typeface="Arial" charset="0"/>
        </a:defRPr>
      </a:lvl7pPr>
      <a:lvl8pPr marL="1371600" algn="ctr" defTabSz="4176713" rtl="0" fontAlgn="base">
        <a:lnSpc>
          <a:spcPct val="85000"/>
        </a:lnSpc>
        <a:spcBef>
          <a:spcPct val="0"/>
        </a:spcBef>
        <a:spcAft>
          <a:spcPct val="0"/>
        </a:spcAft>
        <a:defRPr sz="9600" b="1">
          <a:solidFill>
            <a:schemeClr val="bg1"/>
          </a:solidFill>
          <a:latin typeface="Arial" charset="0"/>
        </a:defRPr>
      </a:lvl8pPr>
      <a:lvl9pPr marL="1828800" algn="ctr" defTabSz="4176713" rtl="0" fontAlgn="base">
        <a:lnSpc>
          <a:spcPct val="85000"/>
        </a:lnSpc>
        <a:spcBef>
          <a:spcPct val="0"/>
        </a:spcBef>
        <a:spcAft>
          <a:spcPct val="0"/>
        </a:spcAft>
        <a:defRPr sz="9600" b="1">
          <a:solidFill>
            <a:schemeClr val="bg1"/>
          </a:solidFill>
          <a:latin typeface="Arial" charset="0"/>
        </a:defRPr>
      </a:lvl9pPr>
    </p:titleStyle>
    <p:bodyStyle>
      <a:lvl1pPr marL="1631950" indent="-1631950" algn="l" defTabSz="4176713" rtl="0" eaLnBrk="0" fontAlgn="base" hangingPunct="0">
        <a:lnSpc>
          <a:spcPts val="4600"/>
        </a:lnSpc>
        <a:spcBef>
          <a:spcPct val="0"/>
        </a:spcBef>
        <a:spcAft>
          <a:spcPct val="0"/>
        </a:spcAft>
        <a:buClr>
          <a:schemeClr val="accent1"/>
        </a:buClr>
        <a:defRPr sz="3600">
          <a:solidFill>
            <a:schemeClr val="tx1"/>
          </a:solidFill>
          <a:latin typeface="+mn-lt"/>
          <a:ea typeface="+mn-ea"/>
          <a:cs typeface="+mn-cs"/>
        </a:defRPr>
      </a:lvl1pPr>
      <a:lvl2pPr marL="3697288" indent="-1246188" algn="l" defTabSz="4176713" rtl="0" eaLnBrk="0" fontAlgn="base" hangingPunct="0">
        <a:lnSpc>
          <a:spcPct val="85000"/>
        </a:lnSpc>
        <a:spcBef>
          <a:spcPct val="25000"/>
        </a:spcBef>
        <a:spcAft>
          <a:spcPct val="0"/>
        </a:spcAft>
        <a:defRPr sz="3600">
          <a:solidFill>
            <a:schemeClr val="tx1"/>
          </a:solidFill>
          <a:latin typeface="+mn-lt"/>
        </a:defRPr>
      </a:lvl2pPr>
      <a:lvl3pPr marL="5727700" indent="-1211263" algn="l" defTabSz="4176713" rtl="0" eaLnBrk="0" fontAlgn="base" hangingPunct="0">
        <a:lnSpc>
          <a:spcPct val="85000"/>
        </a:lnSpc>
        <a:spcBef>
          <a:spcPct val="25000"/>
        </a:spcBef>
        <a:spcAft>
          <a:spcPct val="0"/>
        </a:spcAft>
        <a:buClr>
          <a:schemeClr val="accent1"/>
        </a:buClr>
        <a:defRPr sz="3600">
          <a:solidFill>
            <a:schemeClr val="tx1"/>
          </a:solidFill>
          <a:latin typeface="+mn-lt"/>
        </a:defRPr>
      </a:lvl3pPr>
      <a:lvl4pPr marL="7794625" indent="-1247775" algn="l" defTabSz="4176713" rtl="0" eaLnBrk="0" fontAlgn="base" hangingPunct="0">
        <a:lnSpc>
          <a:spcPct val="85000"/>
        </a:lnSpc>
        <a:spcBef>
          <a:spcPct val="25000"/>
        </a:spcBef>
        <a:spcAft>
          <a:spcPct val="0"/>
        </a:spcAft>
        <a:defRPr sz="3600">
          <a:solidFill>
            <a:schemeClr val="tx1"/>
          </a:solidFill>
          <a:latin typeface="+mn-lt"/>
        </a:defRPr>
      </a:lvl4pPr>
      <a:lvl5pPr marL="9825038" indent="-1211263" algn="l" defTabSz="4176713" rtl="0" eaLnBrk="0" fontAlgn="base" hangingPunct="0">
        <a:lnSpc>
          <a:spcPct val="85000"/>
        </a:lnSpc>
        <a:spcBef>
          <a:spcPct val="25000"/>
        </a:spcBef>
        <a:spcAft>
          <a:spcPct val="0"/>
        </a:spcAft>
        <a:defRPr sz="3600">
          <a:solidFill>
            <a:schemeClr val="tx1"/>
          </a:solidFill>
          <a:latin typeface="+mn-lt"/>
        </a:defRPr>
      </a:lvl5pPr>
      <a:lvl6pPr marL="10282238" indent="-1211263" algn="l" defTabSz="4176713" rtl="0" fontAlgn="base">
        <a:lnSpc>
          <a:spcPct val="85000"/>
        </a:lnSpc>
        <a:spcBef>
          <a:spcPct val="25000"/>
        </a:spcBef>
        <a:spcAft>
          <a:spcPct val="0"/>
        </a:spcAft>
        <a:defRPr sz="3600">
          <a:solidFill>
            <a:schemeClr val="tx1"/>
          </a:solidFill>
          <a:latin typeface="+mn-lt"/>
        </a:defRPr>
      </a:lvl6pPr>
      <a:lvl7pPr marL="10739438" indent="-1211263" algn="l" defTabSz="4176713" rtl="0" fontAlgn="base">
        <a:lnSpc>
          <a:spcPct val="85000"/>
        </a:lnSpc>
        <a:spcBef>
          <a:spcPct val="25000"/>
        </a:spcBef>
        <a:spcAft>
          <a:spcPct val="0"/>
        </a:spcAft>
        <a:defRPr sz="3600">
          <a:solidFill>
            <a:schemeClr val="tx1"/>
          </a:solidFill>
          <a:latin typeface="+mn-lt"/>
        </a:defRPr>
      </a:lvl7pPr>
      <a:lvl8pPr marL="11196638" indent="-1211263" algn="l" defTabSz="4176713" rtl="0" fontAlgn="base">
        <a:lnSpc>
          <a:spcPct val="85000"/>
        </a:lnSpc>
        <a:spcBef>
          <a:spcPct val="25000"/>
        </a:spcBef>
        <a:spcAft>
          <a:spcPct val="0"/>
        </a:spcAft>
        <a:defRPr sz="3600">
          <a:solidFill>
            <a:schemeClr val="tx1"/>
          </a:solidFill>
          <a:latin typeface="+mn-lt"/>
        </a:defRPr>
      </a:lvl8pPr>
      <a:lvl9pPr marL="11653838" indent="-1211263" algn="l" defTabSz="4176713" rtl="0" fontAlgn="base">
        <a:lnSpc>
          <a:spcPct val="85000"/>
        </a:lnSpc>
        <a:spcBef>
          <a:spcPct val="25000"/>
        </a:spcBef>
        <a:spcAft>
          <a:spcPct val="0"/>
        </a:spcAft>
        <a:defRPr sz="3600">
          <a:solidFill>
            <a:schemeClr val="tx1"/>
          </a:solidFill>
          <a:latin typeface="+mn-lt"/>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hyperlink" Target="http://fi.opasnet.org/fi/Tekaisu" TargetMode="External"/><Relationship Id="rId7" Type="http://schemas.openxmlformats.org/officeDocument/2006/relationships/hyperlink" Target="http://fi.opasnet.org/fi/Vesiopas" TargetMode="External"/><Relationship Id="rId2" Type="http://schemas.openxmlformats.org/officeDocument/2006/relationships/image" Target="../media/image3.png"/><Relationship Id="rId1" Type="http://schemas.openxmlformats.org/officeDocument/2006/relationships/slideLayout" Target="../slideLayouts/slideLayout6.xml"/><Relationship Id="rId6" Type="http://schemas.openxmlformats.org/officeDocument/2006/relationships/hyperlink" Target="http://fi.opasnet.org/fi/Minera" TargetMode="External"/><Relationship Id="rId5" Type="http://schemas.openxmlformats.org/officeDocument/2006/relationships/hyperlink" Target="http://en.opasnet.org/w/HIA" TargetMode="External"/><Relationship Id="rId4" Type="http://schemas.openxmlformats.org/officeDocument/2006/relationships/hyperlink" Target="https://www.innokyla.fi/web/malli166788"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Alatunnisteen paikkamerkki 2"/>
          <p:cNvSpPr>
            <a:spLocks noGrp="1"/>
          </p:cNvSpPr>
          <p:nvPr>
            <p:ph type="ftr"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600">
                <a:solidFill>
                  <a:schemeClr val="tx1"/>
                </a:solidFill>
                <a:latin typeface="Arial" charset="0"/>
              </a:defRPr>
            </a:lvl1pPr>
            <a:lvl2pPr marL="742950" indent="-285750" eaLnBrk="0" hangingPunct="0">
              <a:defRPr sz="3600">
                <a:solidFill>
                  <a:schemeClr val="tx1"/>
                </a:solidFill>
                <a:latin typeface="Arial" charset="0"/>
              </a:defRPr>
            </a:lvl2pPr>
            <a:lvl3pPr marL="1143000" indent="-228600" eaLnBrk="0" hangingPunct="0">
              <a:defRPr sz="3600">
                <a:solidFill>
                  <a:schemeClr val="tx1"/>
                </a:solidFill>
                <a:latin typeface="Arial" charset="0"/>
              </a:defRPr>
            </a:lvl3pPr>
            <a:lvl4pPr marL="1600200" indent="-228600" eaLnBrk="0" hangingPunct="0">
              <a:defRPr sz="3600">
                <a:solidFill>
                  <a:schemeClr val="tx1"/>
                </a:solidFill>
                <a:latin typeface="Arial" charset="0"/>
              </a:defRPr>
            </a:lvl4pPr>
            <a:lvl5pPr marL="2057400" indent="-228600" eaLnBrk="0" hangingPunct="0">
              <a:defRPr sz="3600">
                <a:solidFill>
                  <a:schemeClr val="tx1"/>
                </a:solidFill>
                <a:latin typeface="Arial" charset="0"/>
              </a:defRPr>
            </a:lvl5pPr>
            <a:lvl6pPr marL="2514600" indent="-228600" eaLnBrk="0" fontAlgn="base" hangingPunct="0">
              <a:spcBef>
                <a:spcPct val="0"/>
              </a:spcBef>
              <a:spcAft>
                <a:spcPct val="0"/>
              </a:spcAft>
              <a:defRPr sz="3600">
                <a:solidFill>
                  <a:schemeClr val="tx1"/>
                </a:solidFill>
                <a:latin typeface="Arial" charset="0"/>
              </a:defRPr>
            </a:lvl6pPr>
            <a:lvl7pPr marL="2971800" indent="-228600" eaLnBrk="0" fontAlgn="base" hangingPunct="0">
              <a:spcBef>
                <a:spcPct val="0"/>
              </a:spcBef>
              <a:spcAft>
                <a:spcPct val="0"/>
              </a:spcAft>
              <a:defRPr sz="3600">
                <a:solidFill>
                  <a:schemeClr val="tx1"/>
                </a:solidFill>
                <a:latin typeface="Arial" charset="0"/>
              </a:defRPr>
            </a:lvl7pPr>
            <a:lvl8pPr marL="3429000" indent="-228600" eaLnBrk="0" fontAlgn="base" hangingPunct="0">
              <a:spcBef>
                <a:spcPct val="0"/>
              </a:spcBef>
              <a:spcAft>
                <a:spcPct val="0"/>
              </a:spcAft>
              <a:defRPr sz="3600">
                <a:solidFill>
                  <a:schemeClr val="tx1"/>
                </a:solidFill>
                <a:latin typeface="Arial" charset="0"/>
              </a:defRPr>
            </a:lvl8pPr>
            <a:lvl9pPr marL="3886200" indent="-228600" eaLnBrk="0" fontAlgn="base" hangingPunct="0">
              <a:spcBef>
                <a:spcPct val="0"/>
              </a:spcBef>
              <a:spcAft>
                <a:spcPct val="0"/>
              </a:spcAft>
              <a:defRPr sz="3600">
                <a:solidFill>
                  <a:schemeClr val="tx1"/>
                </a:solidFill>
                <a:latin typeface="Arial" charset="0"/>
              </a:defRPr>
            </a:lvl9pPr>
          </a:lstStyle>
          <a:p>
            <a:pPr eaLnBrk="1" hangingPunct="1"/>
            <a:r>
              <a:rPr lang="fi-FI" sz="4600">
                <a:solidFill>
                  <a:schemeClr val="bg1"/>
                </a:solidFill>
              </a:rPr>
              <a:t>Jouni Tuomisto, THL</a:t>
            </a:r>
          </a:p>
        </p:txBody>
      </p:sp>
      <p:sp>
        <p:nvSpPr>
          <p:cNvPr id="2051" name="Text Box 7"/>
          <p:cNvSpPr txBox="1">
            <a:spLocks noChangeArrowheads="1"/>
          </p:cNvSpPr>
          <p:nvPr/>
        </p:nvSpPr>
        <p:spPr bwMode="auto">
          <a:xfrm>
            <a:off x="1746250" y="9450388"/>
            <a:ext cx="8640763" cy="16778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176713" eaLnBrk="0" hangingPunct="0">
              <a:defRPr sz="3600">
                <a:solidFill>
                  <a:schemeClr val="tx1"/>
                </a:solidFill>
                <a:latin typeface="Arial" charset="0"/>
              </a:defRPr>
            </a:lvl1pPr>
            <a:lvl2pPr marL="742950" indent="-285750" defTabSz="4176713" eaLnBrk="0" hangingPunct="0">
              <a:defRPr sz="3600">
                <a:solidFill>
                  <a:schemeClr val="tx1"/>
                </a:solidFill>
                <a:latin typeface="Arial" charset="0"/>
              </a:defRPr>
            </a:lvl2pPr>
            <a:lvl3pPr marL="1143000" indent="-228600" defTabSz="4176713" eaLnBrk="0" hangingPunct="0">
              <a:defRPr sz="3600">
                <a:solidFill>
                  <a:schemeClr val="tx1"/>
                </a:solidFill>
                <a:latin typeface="Arial" charset="0"/>
              </a:defRPr>
            </a:lvl3pPr>
            <a:lvl4pPr marL="1600200" indent="-228600" defTabSz="4176713" eaLnBrk="0" hangingPunct="0">
              <a:defRPr sz="3600">
                <a:solidFill>
                  <a:schemeClr val="tx1"/>
                </a:solidFill>
                <a:latin typeface="Arial" charset="0"/>
              </a:defRPr>
            </a:lvl4pPr>
            <a:lvl5pPr marL="2057400" indent="-228600" defTabSz="4176713" eaLnBrk="0" hangingPunct="0">
              <a:defRPr sz="3600">
                <a:solidFill>
                  <a:schemeClr val="tx1"/>
                </a:solidFill>
                <a:latin typeface="Arial" charset="0"/>
              </a:defRPr>
            </a:lvl5pPr>
            <a:lvl6pPr marL="2514600" indent="-228600" defTabSz="4176713" eaLnBrk="0" fontAlgn="base" hangingPunct="0">
              <a:spcBef>
                <a:spcPct val="0"/>
              </a:spcBef>
              <a:spcAft>
                <a:spcPct val="0"/>
              </a:spcAft>
              <a:defRPr sz="3600">
                <a:solidFill>
                  <a:schemeClr val="tx1"/>
                </a:solidFill>
                <a:latin typeface="Arial" charset="0"/>
              </a:defRPr>
            </a:lvl6pPr>
            <a:lvl7pPr marL="2971800" indent="-228600" defTabSz="4176713" eaLnBrk="0" fontAlgn="base" hangingPunct="0">
              <a:spcBef>
                <a:spcPct val="0"/>
              </a:spcBef>
              <a:spcAft>
                <a:spcPct val="0"/>
              </a:spcAft>
              <a:defRPr sz="3600">
                <a:solidFill>
                  <a:schemeClr val="tx1"/>
                </a:solidFill>
                <a:latin typeface="Arial" charset="0"/>
              </a:defRPr>
            </a:lvl7pPr>
            <a:lvl8pPr marL="3429000" indent="-228600" defTabSz="4176713" eaLnBrk="0" fontAlgn="base" hangingPunct="0">
              <a:spcBef>
                <a:spcPct val="0"/>
              </a:spcBef>
              <a:spcAft>
                <a:spcPct val="0"/>
              </a:spcAft>
              <a:defRPr sz="3600">
                <a:solidFill>
                  <a:schemeClr val="tx1"/>
                </a:solidFill>
                <a:latin typeface="Arial" charset="0"/>
              </a:defRPr>
            </a:lvl8pPr>
            <a:lvl9pPr marL="3886200" indent="-228600" defTabSz="4176713" eaLnBrk="0" fontAlgn="base" hangingPunct="0">
              <a:spcBef>
                <a:spcPct val="0"/>
              </a:spcBef>
              <a:spcAft>
                <a:spcPct val="0"/>
              </a:spcAft>
              <a:defRPr sz="3600">
                <a:solidFill>
                  <a:schemeClr val="tx1"/>
                </a:solidFill>
                <a:latin typeface="Arial" charset="0"/>
              </a:defRPr>
            </a:lvl9pPr>
          </a:lstStyle>
          <a:p>
            <a:pPr eaLnBrk="1" hangingPunct="1">
              <a:lnSpc>
                <a:spcPts val="4600"/>
              </a:lnSpc>
            </a:pPr>
            <a:r>
              <a:rPr lang="fi-FI" b="1">
                <a:solidFill>
                  <a:schemeClr val="accent1"/>
                </a:solidFill>
              </a:rPr>
              <a:t>Johdanto</a:t>
            </a:r>
          </a:p>
          <a:p>
            <a:pPr eaLnBrk="1" hangingPunct="1">
              <a:lnSpc>
                <a:spcPts val="4600"/>
              </a:lnSpc>
            </a:pPr>
            <a:endParaRPr lang="fi-FI" b="1">
              <a:solidFill>
                <a:schemeClr val="accent1"/>
              </a:solidFill>
            </a:endParaRPr>
          </a:p>
          <a:p>
            <a:pPr eaLnBrk="1" hangingPunct="1">
              <a:lnSpc>
                <a:spcPts val="4600"/>
              </a:lnSpc>
            </a:pPr>
            <a:r>
              <a:rPr lang="fi-FI"/>
              <a:t>TEKAISU (ympäristöstä aiheutuvien TErveyshaittojen arviointi KAIkkeen SUunnitteluun ja päätöksentekoon) on kolmevuotinen hanke (2012 kevät – 2015 kevät), jonka tavoitteena on saattaa alkuun sellainen yhteiskunnallinen päätöksentekokäytäntöjen muutos, että ympäristöterveystietoa ja -arviointeja (erityisesti avointa dataa ja avoimia arviointeja) käytettäisiin järjestelmällisesti osana päätöksentekoa. Hankkeen nimi Tekaisu viittaa siihen, että terveysvaikutusten arviointi esimerkiksi kunnallista suunnitteluprosessia varten ei saisi olla kuukausimäärien työ, joka kiireen takia jää tekemättä, vaan nopea tekaisu, joka tuottaa hyödyllistä ja tieteellisesti pätevää tietoa päätösprosessin tiukkojen aikapaineiden puitteissa. Tekaisu on osa tietohallintolain mukaista kokonaisarkkitehtuurityötä sosiaali- ja terveysministeriön hallinnonalalla. Kokonaisarkkitehtuuri on johtamisjärjestelmä, jossa päähuomio on toiminnan ja sitä tukevan tiedon ja tietojärjestelmien yhteensovittamisessa. </a:t>
            </a:r>
          </a:p>
          <a:p>
            <a:pPr eaLnBrk="1" hangingPunct="1">
              <a:lnSpc>
                <a:spcPts val="4600"/>
              </a:lnSpc>
            </a:pPr>
            <a:endParaRPr lang="fi-FI"/>
          </a:p>
        </p:txBody>
      </p:sp>
      <p:sp>
        <p:nvSpPr>
          <p:cNvPr id="2052" name="Text Box 10"/>
          <p:cNvSpPr txBox="1">
            <a:spLocks noChangeArrowheads="1"/>
          </p:cNvSpPr>
          <p:nvPr/>
        </p:nvSpPr>
        <p:spPr bwMode="auto">
          <a:xfrm>
            <a:off x="10818813" y="9450388"/>
            <a:ext cx="8640762" cy="259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176713" eaLnBrk="0" hangingPunct="0">
              <a:defRPr sz="3600">
                <a:solidFill>
                  <a:schemeClr val="tx1"/>
                </a:solidFill>
                <a:latin typeface="Arial" charset="0"/>
              </a:defRPr>
            </a:lvl1pPr>
            <a:lvl2pPr marL="742950" indent="-285750" defTabSz="4176713" eaLnBrk="0" hangingPunct="0">
              <a:defRPr sz="3600">
                <a:solidFill>
                  <a:schemeClr val="tx1"/>
                </a:solidFill>
                <a:latin typeface="Arial" charset="0"/>
              </a:defRPr>
            </a:lvl2pPr>
            <a:lvl3pPr marL="1143000" indent="-228600" defTabSz="4176713" eaLnBrk="0" hangingPunct="0">
              <a:defRPr sz="3600">
                <a:solidFill>
                  <a:schemeClr val="tx1"/>
                </a:solidFill>
                <a:latin typeface="Arial" charset="0"/>
              </a:defRPr>
            </a:lvl3pPr>
            <a:lvl4pPr marL="1600200" indent="-228600" defTabSz="4176713" eaLnBrk="0" hangingPunct="0">
              <a:defRPr sz="3600">
                <a:solidFill>
                  <a:schemeClr val="tx1"/>
                </a:solidFill>
                <a:latin typeface="Arial" charset="0"/>
              </a:defRPr>
            </a:lvl4pPr>
            <a:lvl5pPr marL="2057400" indent="-228600" defTabSz="4176713" eaLnBrk="0" hangingPunct="0">
              <a:defRPr sz="3600">
                <a:solidFill>
                  <a:schemeClr val="tx1"/>
                </a:solidFill>
                <a:latin typeface="Arial" charset="0"/>
              </a:defRPr>
            </a:lvl5pPr>
            <a:lvl6pPr marL="2514600" indent="-228600" defTabSz="4176713" eaLnBrk="0" fontAlgn="base" hangingPunct="0">
              <a:spcBef>
                <a:spcPct val="0"/>
              </a:spcBef>
              <a:spcAft>
                <a:spcPct val="0"/>
              </a:spcAft>
              <a:defRPr sz="3600">
                <a:solidFill>
                  <a:schemeClr val="tx1"/>
                </a:solidFill>
                <a:latin typeface="Arial" charset="0"/>
              </a:defRPr>
            </a:lvl6pPr>
            <a:lvl7pPr marL="2971800" indent="-228600" defTabSz="4176713" eaLnBrk="0" fontAlgn="base" hangingPunct="0">
              <a:spcBef>
                <a:spcPct val="0"/>
              </a:spcBef>
              <a:spcAft>
                <a:spcPct val="0"/>
              </a:spcAft>
              <a:defRPr sz="3600">
                <a:solidFill>
                  <a:schemeClr val="tx1"/>
                </a:solidFill>
                <a:latin typeface="Arial" charset="0"/>
              </a:defRPr>
            </a:lvl7pPr>
            <a:lvl8pPr marL="3429000" indent="-228600" defTabSz="4176713" eaLnBrk="0" fontAlgn="base" hangingPunct="0">
              <a:spcBef>
                <a:spcPct val="0"/>
              </a:spcBef>
              <a:spcAft>
                <a:spcPct val="0"/>
              </a:spcAft>
              <a:defRPr sz="3600">
                <a:solidFill>
                  <a:schemeClr val="tx1"/>
                </a:solidFill>
                <a:latin typeface="Arial" charset="0"/>
              </a:defRPr>
            </a:lvl8pPr>
            <a:lvl9pPr marL="3886200" indent="-228600" defTabSz="4176713" eaLnBrk="0" fontAlgn="base" hangingPunct="0">
              <a:spcBef>
                <a:spcPct val="0"/>
              </a:spcBef>
              <a:spcAft>
                <a:spcPct val="0"/>
              </a:spcAft>
              <a:defRPr sz="3600">
                <a:solidFill>
                  <a:schemeClr val="tx1"/>
                </a:solidFill>
                <a:latin typeface="Arial" charset="0"/>
              </a:defRPr>
            </a:lvl9pPr>
          </a:lstStyle>
          <a:p>
            <a:pPr eaLnBrk="1" hangingPunct="1">
              <a:lnSpc>
                <a:spcPts val="4600"/>
              </a:lnSpc>
            </a:pPr>
            <a:r>
              <a:rPr lang="fi-FI" b="1">
                <a:solidFill>
                  <a:schemeClr val="accent1"/>
                </a:solidFill>
              </a:rPr>
              <a:t>Tähänastiset päätelmät</a:t>
            </a:r>
            <a:endParaRPr lang="fi-FI"/>
          </a:p>
          <a:p>
            <a:pPr eaLnBrk="1" hangingPunct="1">
              <a:lnSpc>
                <a:spcPts val="4600"/>
              </a:lnSpc>
            </a:pPr>
            <a:endParaRPr lang="fi-FI"/>
          </a:p>
          <a:p>
            <a:pPr eaLnBrk="1" hangingPunct="1">
              <a:lnSpc>
                <a:spcPts val="4600"/>
              </a:lnSpc>
            </a:pPr>
            <a:r>
              <a:rPr lang="fi-FI"/>
              <a:t>Tekaisu-hankkeen tähän mennessä tärkein tulos on kuvaus avoimesta päätöksentekokäytännöstä eli miten terveysvaikutusarviointia pitäisi kunnissa lähteä toteuttamaan. Sen tärkeimmät havainnot ovat:</a:t>
            </a:r>
          </a:p>
          <a:p>
            <a:pPr eaLnBrk="1" hangingPunct="1">
              <a:lnSpc>
                <a:spcPts val="4600"/>
              </a:lnSpc>
            </a:pPr>
            <a:endParaRPr lang="fi-FI"/>
          </a:p>
          <a:p>
            <a:pPr eaLnBrk="1" hangingPunct="1">
              <a:lnSpc>
                <a:spcPts val="4600"/>
              </a:lnSpc>
              <a:buFontTx/>
              <a:buChar char="•"/>
            </a:pPr>
            <a:r>
              <a:rPr lang="fi-FI"/>
              <a:t>    Muutospaineita on erityisesti päätösvalmistelussa. Sen lähtökohdaksi otetaan ääneen lausutut päättäjän asettamat tavoitteet päätökselle ja tunnistetut tietotarpeet päätöksen tekemiselle (tiedon kysyntäimu).</a:t>
            </a:r>
          </a:p>
          <a:p>
            <a:pPr eaLnBrk="1" hangingPunct="1">
              <a:lnSpc>
                <a:spcPts val="4600"/>
              </a:lnSpc>
              <a:buFontTx/>
              <a:buChar char="•"/>
            </a:pPr>
            <a:r>
              <a:rPr lang="fi-FI"/>
              <a:t>    Päätösvalmistelu toteutetaan avoimesti asiantuntijat, päättäjät ja sidosryhmät osallistamalla.</a:t>
            </a:r>
          </a:p>
          <a:p>
            <a:pPr eaLnBrk="1" hangingPunct="1">
              <a:lnSpc>
                <a:spcPts val="4600"/>
              </a:lnSpc>
              <a:buFontTx/>
              <a:buChar char="•"/>
            </a:pPr>
            <a:r>
              <a:rPr lang="fi-FI"/>
              <a:t>    Päätösvalmistelua ohjataan jatkuvan seurannan avulla kohti päätöksen kannalta hyödyllistä lopputulosta.</a:t>
            </a:r>
          </a:p>
          <a:p>
            <a:pPr eaLnBrk="1" hangingPunct="1">
              <a:lnSpc>
                <a:spcPts val="4600"/>
              </a:lnSpc>
              <a:buFontTx/>
              <a:buChar char="•"/>
            </a:pPr>
            <a:r>
              <a:rPr lang="fi-FI"/>
              <a:t>    Päätösvalmistelu vaatii uudenlaisia tietokäytäntöjä ja vanhojen käytäntöjen muuttamista. Erityisesti yhteenvetämisen taitoa (tieteellisen tiedon ja arvojen jäsentämistä johdonmukaiseksi kokonaisuudeksi) kehitetään ja hyödynnetään selvästi nykyistä ahkerammin.</a:t>
            </a:r>
          </a:p>
          <a:p>
            <a:pPr eaLnBrk="1" hangingPunct="1">
              <a:lnSpc>
                <a:spcPts val="4600"/>
              </a:lnSpc>
              <a:buFontTx/>
              <a:buChar char="•"/>
            </a:pPr>
            <a:r>
              <a:rPr lang="fi-FI"/>
              <a:t>    Päätösvalmistelussa noudatetaan kuutta toimintaperiaatetta:</a:t>
            </a:r>
          </a:p>
          <a:p>
            <a:pPr lvl="1" eaLnBrk="1" hangingPunct="1">
              <a:lnSpc>
                <a:spcPts val="4600"/>
              </a:lnSpc>
              <a:buFontTx/>
              <a:buChar char="•"/>
            </a:pPr>
            <a:r>
              <a:rPr lang="fi-FI"/>
              <a:t> </a:t>
            </a:r>
            <a:r>
              <a:rPr lang="fi-FI" b="1"/>
              <a:t>tavoitteellisuus, </a:t>
            </a:r>
          </a:p>
          <a:p>
            <a:pPr lvl="1" eaLnBrk="1" hangingPunct="1">
              <a:lnSpc>
                <a:spcPts val="4600"/>
              </a:lnSpc>
              <a:buFontTx/>
              <a:buChar char="•"/>
            </a:pPr>
            <a:r>
              <a:rPr lang="fi-FI" b="1"/>
              <a:t>kohteellisuus (yhteisen kuvauksen työstäminen työn organisointitapana), </a:t>
            </a:r>
          </a:p>
          <a:p>
            <a:pPr lvl="1" eaLnBrk="1" hangingPunct="1">
              <a:lnSpc>
                <a:spcPts val="4600"/>
              </a:lnSpc>
              <a:buFontTx/>
              <a:buChar char="•"/>
            </a:pPr>
            <a:r>
              <a:rPr lang="fi-FI" b="1"/>
              <a:t>syysuhteiden kuvaus, </a:t>
            </a:r>
          </a:p>
          <a:p>
            <a:pPr lvl="1" eaLnBrk="1" hangingPunct="1">
              <a:lnSpc>
                <a:spcPts val="4600"/>
              </a:lnSpc>
              <a:buFontTx/>
              <a:buChar char="•"/>
            </a:pPr>
            <a:r>
              <a:rPr lang="fi-FI" b="1"/>
              <a:t>kritiikki, </a:t>
            </a:r>
          </a:p>
          <a:p>
            <a:pPr lvl="1" eaLnBrk="1" hangingPunct="1">
              <a:lnSpc>
                <a:spcPts val="4600"/>
              </a:lnSpc>
              <a:buFontTx/>
              <a:buChar char="•"/>
            </a:pPr>
            <a:r>
              <a:rPr lang="fi-FI" b="1"/>
              <a:t>avoimuus ja </a:t>
            </a:r>
          </a:p>
          <a:p>
            <a:pPr lvl="1" eaLnBrk="1" hangingPunct="1">
              <a:lnSpc>
                <a:spcPts val="4600"/>
              </a:lnSpc>
              <a:buFontTx/>
              <a:buChar char="•"/>
            </a:pPr>
            <a:r>
              <a:rPr lang="fi-FI" b="1"/>
              <a:t>tiedon uusiokäyttö</a:t>
            </a:r>
            <a:r>
              <a:rPr lang="fi-FI"/>
              <a:t>.</a:t>
            </a:r>
          </a:p>
          <a:p>
            <a:pPr eaLnBrk="1" hangingPunct="1">
              <a:lnSpc>
                <a:spcPts val="4600"/>
              </a:lnSpc>
            </a:pPr>
            <a:r>
              <a:rPr lang="fi-FI"/>
              <a:t> </a:t>
            </a:r>
          </a:p>
        </p:txBody>
      </p:sp>
      <p:sp>
        <p:nvSpPr>
          <p:cNvPr id="2053" name="Text Box 11"/>
          <p:cNvSpPr txBox="1">
            <a:spLocks noChangeArrowheads="1"/>
          </p:cNvSpPr>
          <p:nvPr/>
        </p:nvSpPr>
        <p:spPr bwMode="auto">
          <a:xfrm>
            <a:off x="20253325" y="9234488"/>
            <a:ext cx="8640763" cy="11809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176713" eaLnBrk="0" hangingPunct="0">
              <a:defRPr sz="3600">
                <a:solidFill>
                  <a:schemeClr val="tx1"/>
                </a:solidFill>
                <a:latin typeface="Arial" charset="0"/>
              </a:defRPr>
            </a:lvl1pPr>
            <a:lvl2pPr marL="742950" indent="-285750" defTabSz="4176713" eaLnBrk="0" hangingPunct="0">
              <a:defRPr sz="3600">
                <a:solidFill>
                  <a:schemeClr val="tx1"/>
                </a:solidFill>
                <a:latin typeface="Arial" charset="0"/>
              </a:defRPr>
            </a:lvl2pPr>
            <a:lvl3pPr marL="1143000" indent="-228600" defTabSz="4176713" eaLnBrk="0" hangingPunct="0">
              <a:defRPr sz="3600">
                <a:solidFill>
                  <a:schemeClr val="tx1"/>
                </a:solidFill>
                <a:latin typeface="Arial" charset="0"/>
              </a:defRPr>
            </a:lvl3pPr>
            <a:lvl4pPr marL="1600200" indent="-228600" defTabSz="4176713" eaLnBrk="0" hangingPunct="0">
              <a:defRPr sz="3600">
                <a:solidFill>
                  <a:schemeClr val="tx1"/>
                </a:solidFill>
                <a:latin typeface="Arial" charset="0"/>
              </a:defRPr>
            </a:lvl4pPr>
            <a:lvl5pPr marL="2057400" indent="-228600" defTabSz="4176713" eaLnBrk="0" hangingPunct="0">
              <a:defRPr sz="3600">
                <a:solidFill>
                  <a:schemeClr val="tx1"/>
                </a:solidFill>
                <a:latin typeface="Arial" charset="0"/>
              </a:defRPr>
            </a:lvl5pPr>
            <a:lvl6pPr marL="2514600" indent="-228600" defTabSz="4176713" eaLnBrk="0" fontAlgn="base" hangingPunct="0">
              <a:spcBef>
                <a:spcPct val="0"/>
              </a:spcBef>
              <a:spcAft>
                <a:spcPct val="0"/>
              </a:spcAft>
              <a:defRPr sz="3600">
                <a:solidFill>
                  <a:schemeClr val="tx1"/>
                </a:solidFill>
                <a:latin typeface="Arial" charset="0"/>
              </a:defRPr>
            </a:lvl6pPr>
            <a:lvl7pPr marL="2971800" indent="-228600" defTabSz="4176713" eaLnBrk="0" fontAlgn="base" hangingPunct="0">
              <a:spcBef>
                <a:spcPct val="0"/>
              </a:spcBef>
              <a:spcAft>
                <a:spcPct val="0"/>
              </a:spcAft>
              <a:defRPr sz="3600">
                <a:solidFill>
                  <a:schemeClr val="tx1"/>
                </a:solidFill>
                <a:latin typeface="Arial" charset="0"/>
              </a:defRPr>
            </a:lvl7pPr>
            <a:lvl8pPr marL="3429000" indent="-228600" defTabSz="4176713" eaLnBrk="0" fontAlgn="base" hangingPunct="0">
              <a:spcBef>
                <a:spcPct val="0"/>
              </a:spcBef>
              <a:spcAft>
                <a:spcPct val="0"/>
              </a:spcAft>
              <a:defRPr sz="3600">
                <a:solidFill>
                  <a:schemeClr val="tx1"/>
                </a:solidFill>
                <a:latin typeface="Arial" charset="0"/>
              </a:defRPr>
            </a:lvl8pPr>
            <a:lvl9pPr marL="3886200" indent="-228600" defTabSz="4176713" eaLnBrk="0" fontAlgn="base" hangingPunct="0">
              <a:spcBef>
                <a:spcPct val="0"/>
              </a:spcBef>
              <a:spcAft>
                <a:spcPct val="0"/>
              </a:spcAft>
              <a:defRPr sz="3600">
                <a:solidFill>
                  <a:schemeClr val="tx1"/>
                </a:solidFill>
                <a:latin typeface="Arial" charset="0"/>
              </a:defRPr>
            </a:lvl9pPr>
          </a:lstStyle>
          <a:p>
            <a:pPr eaLnBrk="1" hangingPunct="1"/>
            <a:r>
              <a:rPr lang="fi-FI" b="1">
                <a:solidFill>
                  <a:schemeClr val="accent1"/>
                </a:solidFill>
              </a:rPr>
              <a:t>Uusia yhteistyökumppaneita kuntapilotteihin haetaan</a:t>
            </a:r>
          </a:p>
          <a:p>
            <a:pPr eaLnBrk="1" hangingPunct="1"/>
            <a:endParaRPr lang="fi-FI">
              <a:solidFill>
                <a:schemeClr val="accent1"/>
              </a:solidFill>
            </a:endParaRPr>
          </a:p>
          <a:p>
            <a:pPr eaLnBrk="1" hangingPunct="1"/>
            <a:r>
              <a:rPr lang="fi-FI"/>
              <a:t>Onko kunnassanne alkamassa jokin ympäristöluvitukseen, YVA-prosessiin, rakennusluvitukseen tai muuten ympäristöterveyteen liittyvä valmistelu- ja päätösprosessi?</a:t>
            </a:r>
          </a:p>
          <a:p>
            <a:pPr eaLnBrk="1" hangingPunct="1"/>
            <a:r>
              <a:rPr lang="fi-FI"/>
              <a:t>Haluatteko kokeilla päätösten  avointa valmistelua yhdessä päätöksentekijöiden, asiantuntijoiden ja sidosryhmien kesken?</a:t>
            </a:r>
          </a:p>
          <a:p>
            <a:pPr eaLnBrk="1" hangingPunct="1"/>
            <a:r>
              <a:rPr lang="fi-FI"/>
              <a:t>Haluatteko jakaa omaa tietämystänne ja oppia muilta samanlaisen aiheen parissa työskenteleviltä?</a:t>
            </a:r>
          </a:p>
          <a:p>
            <a:pPr eaLnBrk="1" hangingPunct="1"/>
            <a:r>
              <a:rPr lang="fi-FI"/>
              <a:t>Lähtekää mukaan Tekaisu-hankkeen kuntapilottiin! </a:t>
            </a:r>
          </a:p>
          <a:p>
            <a:pPr eaLnBrk="1" hangingPunct="1"/>
            <a:r>
              <a:rPr lang="fi-FI"/>
              <a:t>Pienempiä hankkeita käynnistämme syksyllä 2013, mutta useamman henkilökuukauden lisätyön vaativiin hankkeisiin haemme Kaste-rahoitusta vuodelle 2014 (haku syyskuussa 2013).</a:t>
            </a:r>
          </a:p>
        </p:txBody>
      </p:sp>
      <p:sp>
        <p:nvSpPr>
          <p:cNvPr id="2054" name="Text Box 12"/>
          <p:cNvSpPr txBox="1">
            <a:spLocks noChangeArrowheads="1"/>
          </p:cNvSpPr>
          <p:nvPr/>
        </p:nvSpPr>
        <p:spPr bwMode="auto">
          <a:xfrm>
            <a:off x="10531475" y="37534850"/>
            <a:ext cx="8640763" cy="187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176713" eaLnBrk="0" hangingPunct="0">
              <a:defRPr sz="3600">
                <a:solidFill>
                  <a:schemeClr val="tx1"/>
                </a:solidFill>
                <a:latin typeface="Arial" charset="0"/>
              </a:defRPr>
            </a:lvl1pPr>
            <a:lvl2pPr marL="742950" indent="-285750" defTabSz="4176713" eaLnBrk="0" hangingPunct="0">
              <a:defRPr sz="3600">
                <a:solidFill>
                  <a:schemeClr val="tx1"/>
                </a:solidFill>
                <a:latin typeface="Arial" charset="0"/>
              </a:defRPr>
            </a:lvl2pPr>
            <a:lvl3pPr marL="1143000" indent="-228600" defTabSz="4176713" eaLnBrk="0" hangingPunct="0">
              <a:defRPr sz="3600">
                <a:solidFill>
                  <a:schemeClr val="tx1"/>
                </a:solidFill>
                <a:latin typeface="Arial" charset="0"/>
              </a:defRPr>
            </a:lvl3pPr>
            <a:lvl4pPr marL="1600200" indent="-228600" defTabSz="4176713" eaLnBrk="0" hangingPunct="0">
              <a:defRPr sz="3600">
                <a:solidFill>
                  <a:schemeClr val="tx1"/>
                </a:solidFill>
                <a:latin typeface="Arial" charset="0"/>
              </a:defRPr>
            </a:lvl4pPr>
            <a:lvl5pPr marL="2057400" indent="-228600" defTabSz="4176713" eaLnBrk="0" hangingPunct="0">
              <a:defRPr sz="3600">
                <a:solidFill>
                  <a:schemeClr val="tx1"/>
                </a:solidFill>
                <a:latin typeface="Arial" charset="0"/>
              </a:defRPr>
            </a:lvl5pPr>
            <a:lvl6pPr marL="2514600" indent="-228600" defTabSz="4176713" eaLnBrk="0" fontAlgn="base" hangingPunct="0">
              <a:spcBef>
                <a:spcPct val="0"/>
              </a:spcBef>
              <a:spcAft>
                <a:spcPct val="0"/>
              </a:spcAft>
              <a:defRPr sz="3600">
                <a:solidFill>
                  <a:schemeClr val="tx1"/>
                </a:solidFill>
                <a:latin typeface="Arial" charset="0"/>
              </a:defRPr>
            </a:lvl6pPr>
            <a:lvl7pPr marL="2971800" indent="-228600" defTabSz="4176713" eaLnBrk="0" fontAlgn="base" hangingPunct="0">
              <a:spcBef>
                <a:spcPct val="0"/>
              </a:spcBef>
              <a:spcAft>
                <a:spcPct val="0"/>
              </a:spcAft>
              <a:defRPr sz="3600">
                <a:solidFill>
                  <a:schemeClr val="tx1"/>
                </a:solidFill>
                <a:latin typeface="Arial" charset="0"/>
              </a:defRPr>
            </a:lvl7pPr>
            <a:lvl8pPr marL="3429000" indent="-228600" defTabSz="4176713" eaLnBrk="0" fontAlgn="base" hangingPunct="0">
              <a:spcBef>
                <a:spcPct val="0"/>
              </a:spcBef>
              <a:spcAft>
                <a:spcPct val="0"/>
              </a:spcAft>
              <a:defRPr sz="3600">
                <a:solidFill>
                  <a:schemeClr val="tx1"/>
                </a:solidFill>
                <a:latin typeface="Arial" charset="0"/>
              </a:defRPr>
            </a:lvl8pPr>
            <a:lvl9pPr marL="3886200" indent="-228600" defTabSz="4176713" eaLnBrk="0" fontAlgn="base" hangingPunct="0">
              <a:spcBef>
                <a:spcPct val="0"/>
              </a:spcBef>
              <a:spcAft>
                <a:spcPct val="0"/>
              </a:spcAft>
              <a:defRPr sz="3600">
                <a:solidFill>
                  <a:schemeClr val="tx1"/>
                </a:solidFill>
                <a:latin typeface="Arial" charset="0"/>
              </a:defRPr>
            </a:lvl9pPr>
          </a:lstStyle>
          <a:p>
            <a:pPr eaLnBrk="1" hangingPunct="1">
              <a:lnSpc>
                <a:spcPts val="3600"/>
              </a:lnSpc>
            </a:pPr>
            <a:r>
              <a:rPr lang="fi-FI" sz="2600"/>
              <a:t>Havaintojen (oranssi), tiedon (sininen) ja toiminnan (vihreä) virrat avoimessa päätöksentekokäytännössä, jossa kohde eli yhteinen kuvaus toimii tiedon jalostamisen ja levittämisen välineenä.</a:t>
            </a:r>
          </a:p>
        </p:txBody>
      </p:sp>
      <p:sp>
        <p:nvSpPr>
          <p:cNvPr id="2065" name="Line 26"/>
          <p:cNvSpPr>
            <a:spLocks noChangeShapeType="1"/>
          </p:cNvSpPr>
          <p:nvPr/>
        </p:nvSpPr>
        <p:spPr bwMode="auto">
          <a:xfrm>
            <a:off x="1746250" y="39477950"/>
            <a:ext cx="26787475" cy="0"/>
          </a:xfrm>
          <a:prstGeom prst="line">
            <a:avLst/>
          </a:prstGeom>
          <a:noFill/>
          <a:ln w="38100" cap="rnd">
            <a:solidFill>
              <a:schemeClr val="accent1"/>
            </a:solidFill>
            <a:prstDash val="sysDot"/>
            <a:round/>
            <a:headEnd/>
            <a:tailEnd/>
          </a:ln>
          <a:extLst>
            <a:ext uri="{909E8E84-426E-40DD-AFC4-6F175D3DCCD1}">
              <a14:hiddenFill xmlns:a14="http://schemas.microsoft.com/office/drawing/2010/main">
                <a:noFill/>
              </a14:hiddenFill>
            </a:ext>
          </a:extLst>
        </p:spPr>
        <p:txBody>
          <a:bodyPr/>
          <a:lstStyle/>
          <a:p>
            <a:endParaRPr lang="fi-FI"/>
          </a:p>
        </p:txBody>
      </p:sp>
      <p:sp>
        <p:nvSpPr>
          <p:cNvPr id="2066" name="Rectangle 28"/>
          <p:cNvSpPr>
            <a:spLocks noGrp="1" noChangeArrowheads="1"/>
          </p:cNvSpPr>
          <p:nvPr>
            <p:ph type="title"/>
          </p:nvPr>
        </p:nvSpPr>
        <p:spPr>
          <a:xfrm>
            <a:off x="449263" y="2105025"/>
            <a:ext cx="29381450" cy="4327525"/>
          </a:xfrm>
        </p:spPr>
        <p:txBody>
          <a:bodyPr/>
          <a:lstStyle/>
          <a:p>
            <a:pPr eaLnBrk="1" hangingPunct="1"/>
            <a:r>
              <a:rPr lang="fi-FI" smtClean="0"/>
              <a:t>Terveysvaikutusarviointeja ja kuntapilotteja:</a:t>
            </a:r>
            <a:br>
              <a:rPr lang="fi-FI" smtClean="0"/>
            </a:br>
            <a:r>
              <a:rPr lang="fi-FI" smtClean="0"/>
              <a:t>Tekaisu-hanke kehittää päätösvalmistelua</a:t>
            </a:r>
          </a:p>
        </p:txBody>
      </p:sp>
      <p:pic>
        <p:nvPicPr>
          <p:cNvPr id="2068" name="Picture 20" descr="Tekaisu-menetelmä(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892963" y="21043900"/>
            <a:ext cx="9556750" cy="12960350"/>
          </a:xfrm>
          <a:prstGeom prst="rect">
            <a:avLst/>
          </a:prstGeom>
          <a:noFill/>
          <a:extLst>
            <a:ext uri="{909E8E84-426E-40DD-AFC4-6F175D3DCCD1}">
              <a14:hiddenFill xmlns:a14="http://schemas.microsoft.com/office/drawing/2010/main">
                <a:solidFill>
                  <a:srgbClr val="FFFFFF"/>
                </a:solidFill>
              </a14:hiddenFill>
            </a:ext>
          </a:extLst>
        </p:spPr>
      </p:pic>
      <p:sp>
        <p:nvSpPr>
          <p:cNvPr id="2069" name="Text Box 7"/>
          <p:cNvSpPr txBox="1">
            <a:spLocks noChangeArrowheads="1"/>
          </p:cNvSpPr>
          <p:nvPr/>
        </p:nvSpPr>
        <p:spPr bwMode="auto">
          <a:xfrm>
            <a:off x="1817688" y="27020838"/>
            <a:ext cx="8640762" cy="1036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176713" eaLnBrk="0" hangingPunct="0">
              <a:defRPr sz="3600">
                <a:solidFill>
                  <a:schemeClr val="tx1"/>
                </a:solidFill>
                <a:latin typeface="Arial" charset="0"/>
              </a:defRPr>
            </a:lvl1pPr>
            <a:lvl2pPr marL="742950" indent="-285750" defTabSz="4176713" eaLnBrk="0" hangingPunct="0">
              <a:defRPr sz="3600">
                <a:solidFill>
                  <a:schemeClr val="tx1"/>
                </a:solidFill>
                <a:latin typeface="Arial" charset="0"/>
              </a:defRPr>
            </a:lvl2pPr>
            <a:lvl3pPr marL="1143000" indent="-228600" defTabSz="4176713" eaLnBrk="0" hangingPunct="0">
              <a:defRPr sz="3600">
                <a:solidFill>
                  <a:schemeClr val="tx1"/>
                </a:solidFill>
                <a:latin typeface="Arial" charset="0"/>
              </a:defRPr>
            </a:lvl3pPr>
            <a:lvl4pPr marL="1600200" indent="-228600" defTabSz="4176713" eaLnBrk="0" hangingPunct="0">
              <a:defRPr sz="3600">
                <a:solidFill>
                  <a:schemeClr val="tx1"/>
                </a:solidFill>
                <a:latin typeface="Arial" charset="0"/>
              </a:defRPr>
            </a:lvl4pPr>
            <a:lvl5pPr marL="2057400" indent="-228600" defTabSz="4176713" eaLnBrk="0" hangingPunct="0">
              <a:defRPr sz="3600">
                <a:solidFill>
                  <a:schemeClr val="tx1"/>
                </a:solidFill>
                <a:latin typeface="Arial" charset="0"/>
              </a:defRPr>
            </a:lvl5pPr>
            <a:lvl6pPr marL="2514600" indent="-228600" defTabSz="4176713" eaLnBrk="0" fontAlgn="base" hangingPunct="0">
              <a:spcBef>
                <a:spcPct val="0"/>
              </a:spcBef>
              <a:spcAft>
                <a:spcPct val="0"/>
              </a:spcAft>
              <a:defRPr sz="3600">
                <a:solidFill>
                  <a:schemeClr val="tx1"/>
                </a:solidFill>
                <a:latin typeface="Arial" charset="0"/>
              </a:defRPr>
            </a:lvl6pPr>
            <a:lvl7pPr marL="2971800" indent="-228600" defTabSz="4176713" eaLnBrk="0" fontAlgn="base" hangingPunct="0">
              <a:spcBef>
                <a:spcPct val="0"/>
              </a:spcBef>
              <a:spcAft>
                <a:spcPct val="0"/>
              </a:spcAft>
              <a:defRPr sz="3600">
                <a:solidFill>
                  <a:schemeClr val="tx1"/>
                </a:solidFill>
                <a:latin typeface="Arial" charset="0"/>
              </a:defRPr>
            </a:lvl7pPr>
            <a:lvl8pPr marL="3429000" indent="-228600" defTabSz="4176713" eaLnBrk="0" fontAlgn="base" hangingPunct="0">
              <a:spcBef>
                <a:spcPct val="0"/>
              </a:spcBef>
              <a:spcAft>
                <a:spcPct val="0"/>
              </a:spcAft>
              <a:defRPr sz="3600">
                <a:solidFill>
                  <a:schemeClr val="tx1"/>
                </a:solidFill>
                <a:latin typeface="Arial" charset="0"/>
              </a:defRPr>
            </a:lvl8pPr>
            <a:lvl9pPr marL="3886200" indent="-228600" defTabSz="4176713" eaLnBrk="0" fontAlgn="base" hangingPunct="0">
              <a:spcBef>
                <a:spcPct val="0"/>
              </a:spcBef>
              <a:spcAft>
                <a:spcPct val="0"/>
              </a:spcAft>
              <a:defRPr sz="3600">
                <a:solidFill>
                  <a:schemeClr val="tx1"/>
                </a:solidFill>
                <a:latin typeface="Arial" charset="0"/>
              </a:defRPr>
            </a:lvl9pPr>
          </a:lstStyle>
          <a:p>
            <a:pPr eaLnBrk="1" hangingPunct="1">
              <a:lnSpc>
                <a:spcPts val="4600"/>
              </a:lnSpc>
            </a:pPr>
            <a:r>
              <a:rPr lang="fi-FI" b="1">
                <a:solidFill>
                  <a:schemeClr val="accent1"/>
                </a:solidFill>
              </a:rPr>
              <a:t>Lisätietoja</a:t>
            </a:r>
          </a:p>
          <a:p>
            <a:pPr eaLnBrk="1" hangingPunct="1">
              <a:lnSpc>
                <a:spcPts val="4600"/>
              </a:lnSpc>
            </a:pPr>
            <a:endParaRPr lang="fi-FI" b="1">
              <a:solidFill>
                <a:schemeClr val="accent1"/>
              </a:solidFill>
            </a:endParaRPr>
          </a:p>
          <a:p>
            <a:pPr eaLnBrk="1" hangingPunct="1">
              <a:lnSpc>
                <a:spcPts val="4600"/>
              </a:lnSpc>
              <a:buFontTx/>
              <a:buChar char="•"/>
            </a:pPr>
            <a:r>
              <a:rPr lang="fi-FI"/>
              <a:t> Avoin päätöksentekokäytäntö (ns. Tekaisu-menetelmä) ja projektikuvaus: </a:t>
            </a:r>
            <a:r>
              <a:rPr lang="fi-FI">
                <a:hlinkClick r:id="rId3"/>
              </a:rPr>
              <a:t>http://fi.opasnet.org/fi/Tekaisu</a:t>
            </a:r>
            <a:r>
              <a:rPr lang="fi-FI"/>
              <a:t> </a:t>
            </a:r>
          </a:p>
          <a:p>
            <a:pPr eaLnBrk="1" hangingPunct="1">
              <a:lnSpc>
                <a:spcPts val="4600"/>
              </a:lnSpc>
              <a:buFontTx/>
              <a:buChar char="•"/>
            </a:pPr>
            <a:r>
              <a:rPr lang="fi-FI"/>
              <a:t>Avoimen päätöksentekokäytännön kuvaus Innokylässä: </a:t>
            </a:r>
            <a:r>
              <a:rPr lang="fi-FI">
                <a:hlinkClick r:id="rId4"/>
              </a:rPr>
              <a:t>https://www.innokyla.fi/web/malli166788</a:t>
            </a:r>
            <a:r>
              <a:rPr lang="fi-FI"/>
              <a:t> </a:t>
            </a:r>
          </a:p>
          <a:p>
            <a:pPr eaLnBrk="1" hangingPunct="1">
              <a:lnSpc>
                <a:spcPts val="4600"/>
              </a:lnSpc>
              <a:buFontTx/>
              <a:buChar char="•"/>
            </a:pPr>
            <a:r>
              <a:rPr lang="fi-FI"/>
              <a:t>Tautikuormalaskennan työkalu: </a:t>
            </a:r>
            <a:r>
              <a:rPr lang="fi-FI">
                <a:hlinkClick r:id="rId5"/>
              </a:rPr>
              <a:t>http://en.opasnet.org/w/HIA</a:t>
            </a:r>
            <a:endParaRPr lang="fi-FI"/>
          </a:p>
          <a:p>
            <a:pPr eaLnBrk="1" hangingPunct="1">
              <a:lnSpc>
                <a:spcPts val="4600"/>
              </a:lnSpc>
              <a:buFontTx/>
              <a:buChar char="•"/>
            </a:pPr>
            <a:r>
              <a:rPr lang="fi-FI"/>
              <a:t>Kaivosten riskinarvioinnin avoin ohjeistus ja malli: </a:t>
            </a:r>
            <a:r>
              <a:rPr lang="fi-FI">
                <a:hlinkClick r:id="rId6"/>
              </a:rPr>
              <a:t>http://fi.opasnet.org/fi/Minera</a:t>
            </a:r>
            <a:r>
              <a:rPr lang="fi-FI"/>
              <a:t> </a:t>
            </a:r>
          </a:p>
          <a:p>
            <a:pPr eaLnBrk="1" hangingPunct="1">
              <a:lnSpc>
                <a:spcPts val="4600"/>
              </a:lnSpc>
              <a:buFontTx/>
              <a:buChar char="•"/>
            </a:pPr>
            <a:r>
              <a:rPr lang="fi-FI"/>
              <a:t>Talousveden riskinarviointi: </a:t>
            </a:r>
            <a:r>
              <a:rPr lang="fi-FI">
                <a:hlinkClick r:id="rId7"/>
              </a:rPr>
              <a:t>http://fi.opasnet.org/fi/Vesiopas</a:t>
            </a:r>
            <a:r>
              <a:rPr lang="fi-FI"/>
              <a:t> </a:t>
            </a:r>
          </a:p>
          <a:p>
            <a:pPr eaLnBrk="1" hangingPunct="1">
              <a:lnSpc>
                <a:spcPts val="4600"/>
              </a:lnSpc>
              <a:buFontTx/>
              <a:buChar char="•"/>
            </a:pPr>
            <a:r>
              <a:rPr lang="fi-FI"/>
              <a:t>Projektikoordinaattori Jouni Tuomisto: puh 029 5246305, email jouni.tuomisto(at)thl.fi</a:t>
            </a:r>
          </a:p>
        </p:txBody>
      </p:sp>
      <p:pic>
        <p:nvPicPr>
          <p:cNvPr id="2071" name="Picture 23" descr="http://fi.opasnet.org/fi_wiki/images/8/87/Main_page_picture.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675938" y="32421513"/>
            <a:ext cx="8713787" cy="478313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THL poster A0">
  <a:themeElements>
    <a:clrScheme name="THL poster A0 1">
      <a:dk1>
        <a:srgbClr val="000000"/>
      </a:dk1>
      <a:lt1>
        <a:srgbClr val="FFFFFF"/>
      </a:lt1>
      <a:dk2>
        <a:srgbClr val="807F83"/>
      </a:dk2>
      <a:lt2>
        <a:srgbClr val="EEECE1"/>
      </a:lt2>
      <a:accent1>
        <a:srgbClr val="7BC143"/>
      </a:accent1>
      <a:accent2>
        <a:srgbClr val="C1DF63"/>
      </a:accent2>
      <a:accent3>
        <a:srgbClr val="FFFFFF"/>
      </a:accent3>
      <a:accent4>
        <a:srgbClr val="000000"/>
      </a:accent4>
      <a:accent5>
        <a:srgbClr val="BFDDB0"/>
      </a:accent5>
      <a:accent6>
        <a:srgbClr val="AFCA59"/>
      </a:accent6>
      <a:hlink>
        <a:srgbClr val="6BC9C7"/>
      </a:hlink>
      <a:folHlink>
        <a:srgbClr val="5191CD"/>
      </a:folHlink>
    </a:clrScheme>
    <a:fontScheme name="THL poster A0">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176713" rtl="0" eaLnBrk="1" fontAlgn="base" latinLnBrk="0" hangingPunct="1">
          <a:lnSpc>
            <a:spcPct val="100000"/>
          </a:lnSpc>
          <a:spcBef>
            <a:spcPct val="0"/>
          </a:spcBef>
          <a:spcAft>
            <a:spcPct val="0"/>
          </a:spcAft>
          <a:buClrTx/>
          <a:buSzTx/>
          <a:buFontTx/>
          <a:buNone/>
          <a:tabLst/>
          <a:defRPr kumimoji="0" lang="fi-FI" sz="36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176713" rtl="0" eaLnBrk="1" fontAlgn="base" latinLnBrk="0" hangingPunct="1">
          <a:lnSpc>
            <a:spcPct val="100000"/>
          </a:lnSpc>
          <a:spcBef>
            <a:spcPct val="0"/>
          </a:spcBef>
          <a:spcAft>
            <a:spcPct val="0"/>
          </a:spcAft>
          <a:buClrTx/>
          <a:buSzTx/>
          <a:buFontTx/>
          <a:buNone/>
          <a:tabLst/>
          <a:defRPr kumimoji="0" lang="fi-FI" sz="3600" b="0" i="0" u="none" strike="noStrike" cap="none" normalizeH="0" baseline="0" smtClean="0">
            <a:ln>
              <a:noFill/>
            </a:ln>
            <a:solidFill>
              <a:schemeClr val="tx1"/>
            </a:solidFill>
            <a:effectLst/>
            <a:latin typeface="Arial" charset="0"/>
          </a:defRPr>
        </a:defPPr>
      </a:lstStyle>
    </a:lnDef>
  </a:objectDefaults>
  <a:extraClrSchemeLst>
    <a:extraClrScheme>
      <a:clrScheme name="THL poster A0 1">
        <a:dk1>
          <a:srgbClr val="000000"/>
        </a:dk1>
        <a:lt1>
          <a:srgbClr val="FFFFFF"/>
        </a:lt1>
        <a:dk2>
          <a:srgbClr val="807F83"/>
        </a:dk2>
        <a:lt2>
          <a:srgbClr val="EEECE1"/>
        </a:lt2>
        <a:accent1>
          <a:srgbClr val="7BC143"/>
        </a:accent1>
        <a:accent2>
          <a:srgbClr val="C1DF63"/>
        </a:accent2>
        <a:accent3>
          <a:srgbClr val="FFFFFF"/>
        </a:accent3>
        <a:accent4>
          <a:srgbClr val="000000"/>
        </a:accent4>
        <a:accent5>
          <a:srgbClr val="BFDDB0"/>
        </a:accent5>
        <a:accent6>
          <a:srgbClr val="AFCA59"/>
        </a:accent6>
        <a:hlink>
          <a:srgbClr val="6BC9C7"/>
        </a:hlink>
        <a:folHlink>
          <a:srgbClr val="5191C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teema">
  <a:themeElements>
    <a:clrScheme name="">
      <a:dk1>
        <a:srgbClr val="000000"/>
      </a:dk1>
      <a:lt1>
        <a:srgbClr val="FFFFFF"/>
      </a:lt1>
      <a:dk2>
        <a:srgbClr val="807F83"/>
      </a:dk2>
      <a:lt2>
        <a:srgbClr val="EEECE1"/>
      </a:lt2>
      <a:accent1>
        <a:srgbClr val="7BC143"/>
      </a:accent1>
      <a:accent2>
        <a:srgbClr val="6BC9C7"/>
      </a:accent2>
      <a:accent3>
        <a:srgbClr val="FFFFFF"/>
      </a:accent3>
      <a:accent4>
        <a:srgbClr val="000000"/>
      </a:accent4>
      <a:accent5>
        <a:srgbClr val="BFDDB0"/>
      </a:accent5>
      <a:accent6>
        <a:srgbClr val="60B6B4"/>
      </a:accent6>
      <a:hlink>
        <a:srgbClr val="C1DF63"/>
      </a:hlink>
      <a:folHlink>
        <a:srgbClr val="5191CD"/>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eema">
  <a:themeElements>
    <a:clrScheme name="">
      <a:dk1>
        <a:srgbClr val="000000"/>
      </a:dk1>
      <a:lt1>
        <a:srgbClr val="FFFFFF"/>
      </a:lt1>
      <a:dk2>
        <a:srgbClr val="807F83"/>
      </a:dk2>
      <a:lt2>
        <a:srgbClr val="EEECE1"/>
      </a:lt2>
      <a:accent1>
        <a:srgbClr val="7BC143"/>
      </a:accent1>
      <a:accent2>
        <a:srgbClr val="6BC9C7"/>
      </a:accent2>
      <a:accent3>
        <a:srgbClr val="FFFFFF"/>
      </a:accent3>
      <a:accent4>
        <a:srgbClr val="000000"/>
      </a:accent4>
      <a:accent5>
        <a:srgbClr val="BFDDB0"/>
      </a:accent5>
      <a:accent6>
        <a:srgbClr val="60B6B4"/>
      </a:accent6>
      <a:hlink>
        <a:srgbClr val="C1DF63"/>
      </a:hlink>
      <a:folHlink>
        <a:srgbClr val="5191CD"/>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517</TotalTime>
  <Words>410</Words>
  <Application>Microsoft Office PowerPoint</Application>
  <PresentationFormat>Mukautettu</PresentationFormat>
  <Paragraphs>37</Paragraphs>
  <Slides>1</Slides>
  <Notes>0</Notes>
  <HiddenSlides>0</HiddenSlides>
  <MMClips>0</MMClips>
  <ScaleCrop>false</ScaleCrop>
  <HeadingPairs>
    <vt:vector size="6" baseType="variant">
      <vt:variant>
        <vt:lpstr>Käytetyt fontit</vt:lpstr>
      </vt:variant>
      <vt:variant>
        <vt:i4>1</vt:i4>
      </vt:variant>
      <vt:variant>
        <vt:lpstr>Teema</vt:lpstr>
      </vt:variant>
      <vt:variant>
        <vt:i4>1</vt:i4>
      </vt:variant>
      <vt:variant>
        <vt:lpstr>Dian otsikot</vt:lpstr>
      </vt:variant>
      <vt:variant>
        <vt:i4>1</vt:i4>
      </vt:variant>
    </vt:vector>
  </HeadingPairs>
  <TitlesOfParts>
    <vt:vector size="3" baseType="lpstr">
      <vt:lpstr>Arial</vt:lpstr>
      <vt:lpstr>THL poster A0</vt:lpstr>
      <vt:lpstr>Terveysvaikutusarviointeja ja kuntapilotteja: Tekaisu-hanke kehittää päätösvalmistelua</vt:lpstr>
    </vt:vector>
  </TitlesOfParts>
  <Manager>Recommended Finland</Manager>
  <Company>grow.</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THL poster A0</dc:title>
  <dc:creator>mika kontio / grow.</dc:creator>
  <cp:lastModifiedBy>Juha Villman</cp:lastModifiedBy>
  <cp:revision>34</cp:revision>
  <dcterms:created xsi:type="dcterms:W3CDTF">2008-12-11T09:15:23Z</dcterms:created>
  <dcterms:modified xsi:type="dcterms:W3CDTF">2013-05-21T11:37:41Z</dcterms:modified>
</cp:coreProperties>
</file>